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00" r:id="rId4"/>
  </p:sldMasterIdLst>
  <p:notesMasterIdLst>
    <p:notesMasterId r:id="rId15"/>
  </p:notesMasterIdLst>
  <p:handoutMasterIdLst>
    <p:handoutMasterId r:id="rId16"/>
  </p:handoutMasterIdLst>
  <p:sldIdLst>
    <p:sldId id="1361" r:id="rId5"/>
    <p:sldId id="380" r:id="rId6"/>
    <p:sldId id="371" r:id="rId7"/>
    <p:sldId id="372" r:id="rId8"/>
    <p:sldId id="373" r:id="rId9"/>
    <p:sldId id="374" r:id="rId10"/>
    <p:sldId id="376" r:id="rId11"/>
    <p:sldId id="377" r:id="rId12"/>
    <p:sldId id="379" r:id="rId13"/>
    <p:sldId id="381" r:id="rId14"/>
  </p:sldIdLst>
  <p:sldSz cx="10668000" cy="7239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" userDrawn="1">
          <p15:clr>
            <a:srgbClr val="A4A3A4"/>
          </p15:clr>
        </p15:guide>
        <p15:guide id="2" orient="horz" pos="1055">
          <p15:clr>
            <a:srgbClr val="A4A3A4"/>
          </p15:clr>
        </p15:guide>
        <p15:guide id="3" orient="horz" pos="806">
          <p15:clr>
            <a:srgbClr val="A4A3A4"/>
          </p15:clr>
        </p15:guide>
        <p15:guide id="4" orient="horz" pos="1373" userDrawn="1">
          <p15:clr>
            <a:srgbClr val="A4A3A4"/>
          </p15:clr>
        </p15:guide>
        <p15:guide id="5" pos="593">
          <p15:clr>
            <a:srgbClr val="A4A3A4"/>
          </p15:clr>
        </p15:guide>
        <p15:guide id="6" pos="62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6F6642-6018-4B8B-F3C6-486B0207A03D}" name="Silvia Rossi" initials="SR" userId="S::silvia.rossi@comune.milano.it::17422f26-24d8-4c10-8f3f-0fb5b05dcd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Bertini" initials="PB" lastIdx="1" clrIdx="0"/>
  <p:cmAuthor id="2" name="Martina General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26E"/>
    <a:srgbClr val="D24626"/>
    <a:srgbClr val="D24726"/>
    <a:srgbClr val="0F3B5A"/>
    <a:srgbClr val="F6F6F6"/>
    <a:srgbClr val="B3D8F2"/>
    <a:srgbClr val="FFCC66"/>
    <a:srgbClr val="FF0066"/>
    <a:srgbClr val="D1FBF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9106D-BDAD-405A-B93D-43AC319A283C}" v="1" dt="2025-11-19T11:27:4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4" autoAdjust="0"/>
    <p:restoredTop sz="96327" autoAdjust="0"/>
  </p:normalViewPr>
  <p:slideViewPr>
    <p:cSldViewPr showGuides="1">
      <p:cViewPr>
        <p:scale>
          <a:sx n="77" d="100"/>
          <a:sy n="77" d="100"/>
        </p:scale>
        <p:origin x="-1140" y="-30"/>
      </p:cViewPr>
      <p:guideLst>
        <p:guide orient="horz" pos="284"/>
        <p:guide orient="horz" pos="1055"/>
        <p:guide orient="horz" pos="806"/>
        <p:guide orient="horz" pos="1373"/>
        <p:guide pos="593"/>
        <p:guide pos="6286"/>
      </p:guideLst>
    </p:cSldViewPr>
  </p:slideViewPr>
  <p:outlineViewPr>
    <p:cViewPr>
      <p:scale>
        <a:sx n="33" d="100"/>
        <a:sy n="33" d="100"/>
      </p:scale>
      <p:origin x="0" y="-1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040" y="738"/>
      </p:cViewPr>
      <p:guideLst>
        <p:guide orient="horz" pos="3125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j Venturini" userId="2918a933-b52e-4125-bfd6-4a8d2c25587d" providerId="ADAL" clId="{573A50D8-8D7B-42AF-919D-FE3AC4C7150E}"/>
    <pc:docChg chg="undo custSel addSld delSld modSld delMainMaster modMainMaster modNotesMaster modHandout">
      <pc:chgData name="Gennj Venturini" userId="2918a933-b52e-4125-bfd6-4a8d2c25587d" providerId="ADAL" clId="{573A50D8-8D7B-42AF-919D-FE3AC4C7150E}" dt="2025-11-19T11:27:42.075" v="91"/>
      <pc:docMkLst>
        <pc:docMk/>
      </pc:docMkLst>
      <pc:sldChg chg="addSp delSp modSp add mod modClrScheme chgLayout">
        <pc:chgData name="Gennj Venturini" userId="2918a933-b52e-4125-bfd6-4a8d2c25587d" providerId="ADAL" clId="{573A50D8-8D7B-42AF-919D-FE3AC4C7150E}" dt="2025-11-17T09:19:19.823" v="90" actId="120"/>
        <pc:sldMkLst>
          <pc:docMk/>
          <pc:sldMk cId="0" sldId="371"/>
        </pc:sldMkLst>
        <pc:spChg chg="mod ord">
          <ac:chgData name="Gennj Venturini" userId="2918a933-b52e-4125-bfd6-4a8d2c25587d" providerId="ADAL" clId="{573A50D8-8D7B-42AF-919D-FE3AC4C7150E}" dt="2025-11-17T09:19:19.823" v="90" actId="120"/>
          <ac:spMkLst>
            <pc:docMk/>
            <pc:sldMk cId="0" sldId="371"/>
            <ac:spMk id="2" creationId="{00000000-0000-0000-0000-000000000000}"/>
          </ac:spMkLst>
        </pc:spChg>
        <pc:graphicFrameChg chg="mod">
          <ac:chgData name="Gennj Venturini" userId="2918a933-b52e-4125-bfd6-4a8d2c25587d" providerId="ADAL" clId="{573A50D8-8D7B-42AF-919D-FE3AC4C7150E}" dt="2025-11-17T08:54:36.644" v="73" actId="12100"/>
          <ac:graphicFrameMkLst>
            <pc:docMk/>
            <pc:sldMk cId="0" sldId="371"/>
            <ac:graphicFrameMk id="4" creationId="{F50FCD12-BA7E-2B30-1940-7F95E382B951}"/>
          </ac:graphicFrameMkLst>
        </pc:graphicFrameChg>
        <pc:picChg chg="mod ord">
          <ac:chgData name="Gennj Venturini" userId="2918a933-b52e-4125-bfd6-4a8d2c25587d" providerId="ADAL" clId="{573A50D8-8D7B-42AF-919D-FE3AC4C7150E}" dt="2025-11-17T08:46:55.201" v="35" actId="1076"/>
          <ac:picMkLst>
            <pc:docMk/>
            <pc:sldMk cId="0" sldId="371"/>
            <ac:picMk id="12" creationId="{A93C14D1-AF27-D00D-4A78-F817626EFE6A}"/>
          </ac:picMkLst>
        </pc:picChg>
      </pc:sldChg>
      <pc:sldChg chg="modSp add mod modClrScheme chgLayout">
        <pc:chgData name="Gennj Venturini" userId="2918a933-b52e-4125-bfd6-4a8d2c25587d" providerId="ADAL" clId="{573A50D8-8D7B-42AF-919D-FE3AC4C7150E}" dt="2025-11-17T09:19:16.138" v="89" actId="120"/>
        <pc:sldMkLst>
          <pc:docMk/>
          <pc:sldMk cId="0" sldId="372"/>
        </pc:sldMkLst>
        <pc:spChg chg="mod ord">
          <ac:chgData name="Gennj Venturini" userId="2918a933-b52e-4125-bfd6-4a8d2c25587d" providerId="ADAL" clId="{573A50D8-8D7B-42AF-919D-FE3AC4C7150E}" dt="2025-11-17T09:19:16.138" v="89" actId="120"/>
          <ac:spMkLst>
            <pc:docMk/>
            <pc:sldMk cId="0" sldId="372"/>
            <ac:spMk id="2" creationId="{00000000-0000-0000-0000-000000000000}"/>
          </ac:spMkLst>
        </pc:spChg>
        <pc:graphicFrameChg chg="mod ord">
          <ac:chgData name="Gennj Venturini" userId="2918a933-b52e-4125-bfd6-4a8d2c25587d" providerId="ADAL" clId="{573A50D8-8D7B-42AF-919D-FE3AC4C7150E}" dt="2025-11-17T08:47:44.513" v="41" actId="1076"/>
          <ac:graphicFrameMkLst>
            <pc:docMk/>
            <pc:sldMk cId="0" sldId="372"/>
            <ac:graphicFrameMk id="5" creationId="{F06533BD-1101-5D8C-B672-2DED8D640373}"/>
          </ac:graphicFrameMkLst>
        </pc:graphicFrameChg>
        <pc:picChg chg="mod">
          <ac:chgData name="Gennj Venturini" userId="2918a933-b52e-4125-bfd6-4a8d2c25587d" providerId="ADAL" clId="{573A50D8-8D7B-42AF-919D-FE3AC4C7150E}" dt="2025-11-17T08:47:47.448" v="42" actId="1076"/>
          <ac:picMkLst>
            <pc:docMk/>
            <pc:sldMk cId="0" sldId="372"/>
            <ac:picMk id="4" creationId="{A8F75271-41A7-4815-FC23-FF296A0A760C}"/>
          </ac:picMkLst>
        </pc:picChg>
      </pc:sldChg>
      <pc:sldChg chg="modSp add mod">
        <pc:chgData name="Gennj Venturini" userId="2918a933-b52e-4125-bfd6-4a8d2c25587d" providerId="ADAL" clId="{573A50D8-8D7B-42AF-919D-FE3AC4C7150E}" dt="2025-11-17T08:54:27.664" v="72" actId="12100"/>
        <pc:sldMkLst>
          <pc:docMk/>
          <pc:sldMk cId="0" sldId="373"/>
        </pc:sldMkLst>
        <pc:spChg chg="mod">
          <ac:chgData name="Gennj Venturini" userId="2918a933-b52e-4125-bfd6-4a8d2c25587d" providerId="ADAL" clId="{573A50D8-8D7B-42AF-919D-FE3AC4C7150E}" dt="2025-11-17T08:53:59.636" v="68" actId="1076"/>
          <ac:spMkLst>
            <pc:docMk/>
            <pc:sldMk cId="0" sldId="373"/>
            <ac:spMk id="2" creationId="{00000000-0000-0000-0000-000000000000}"/>
          </ac:spMkLst>
        </pc:spChg>
        <pc:graphicFrameChg chg="mod">
          <ac:chgData name="Gennj Venturini" userId="2918a933-b52e-4125-bfd6-4a8d2c25587d" providerId="ADAL" clId="{573A50D8-8D7B-42AF-919D-FE3AC4C7150E}" dt="2025-11-17T08:54:27.664" v="72" actId="12100"/>
          <ac:graphicFrameMkLst>
            <pc:docMk/>
            <pc:sldMk cId="0" sldId="373"/>
            <ac:graphicFrameMk id="6" creationId="{8369109C-7792-A967-F0B9-B748D55B38E9}"/>
          </ac:graphicFrameMkLst>
        </pc:graphicFrameChg>
        <pc:picChg chg="mod">
          <ac:chgData name="Gennj Venturini" userId="2918a933-b52e-4125-bfd6-4a8d2c25587d" providerId="ADAL" clId="{573A50D8-8D7B-42AF-919D-FE3AC4C7150E}" dt="2025-11-17T08:54:06.108" v="71" actId="1076"/>
          <ac:picMkLst>
            <pc:docMk/>
            <pc:sldMk cId="0" sldId="373"/>
            <ac:picMk id="3074" creationId="{99BDC11F-7DDB-160F-5732-C5847D38E81A}"/>
          </ac:picMkLst>
        </pc:picChg>
      </pc:sldChg>
      <pc:sldChg chg="modSp add mod">
        <pc:chgData name="Gennj Venturini" userId="2918a933-b52e-4125-bfd6-4a8d2c25587d" providerId="ADAL" clId="{573A50D8-8D7B-42AF-919D-FE3AC4C7150E}" dt="2025-11-17T09:19:08.440" v="88" actId="120"/>
        <pc:sldMkLst>
          <pc:docMk/>
          <pc:sldMk cId="0" sldId="374"/>
        </pc:sldMkLst>
        <pc:spChg chg="mod">
          <ac:chgData name="Gennj Venturini" userId="2918a933-b52e-4125-bfd6-4a8d2c25587d" providerId="ADAL" clId="{573A50D8-8D7B-42AF-919D-FE3AC4C7150E}" dt="2025-11-17T09:19:08.440" v="88" actId="120"/>
          <ac:spMkLst>
            <pc:docMk/>
            <pc:sldMk cId="0" sldId="374"/>
            <ac:spMk id="2" creationId="{00000000-0000-0000-0000-000000000000}"/>
          </ac:spMkLst>
        </pc:spChg>
        <pc:graphicFrameChg chg="mod modGraphic">
          <ac:chgData name="Gennj Venturini" userId="2918a933-b52e-4125-bfd6-4a8d2c25587d" providerId="ADAL" clId="{573A50D8-8D7B-42AF-919D-FE3AC4C7150E}" dt="2025-11-17T08:54:48.608" v="74" actId="12100"/>
          <ac:graphicFrameMkLst>
            <pc:docMk/>
            <pc:sldMk cId="0" sldId="374"/>
            <ac:graphicFrameMk id="5" creationId="{230C8B67-770A-F6B6-232F-4676BEABD476}"/>
          </ac:graphicFrameMkLst>
        </pc:graphicFrameChg>
      </pc:sldChg>
      <pc:sldChg chg="modSp add mod">
        <pc:chgData name="Gennj Venturini" userId="2918a933-b52e-4125-bfd6-4a8d2c25587d" providerId="ADAL" clId="{573A50D8-8D7B-42AF-919D-FE3AC4C7150E}" dt="2025-11-17T08:48:44.055" v="56" actId="14100"/>
        <pc:sldMkLst>
          <pc:docMk/>
          <pc:sldMk cId="0" sldId="376"/>
        </pc:sldMkLst>
        <pc:spChg chg="mod">
          <ac:chgData name="Gennj Venturini" userId="2918a933-b52e-4125-bfd6-4a8d2c25587d" providerId="ADAL" clId="{573A50D8-8D7B-42AF-919D-FE3AC4C7150E}" dt="2025-11-17T08:48:44.055" v="56" actId="14100"/>
          <ac:spMkLst>
            <pc:docMk/>
            <pc:sldMk cId="0" sldId="376"/>
            <ac:spMk id="2" creationId="{00000000-0000-0000-0000-000000000000}"/>
          </ac:spMkLst>
        </pc:spChg>
      </pc:sldChg>
      <pc:sldChg chg="modSp add mod">
        <pc:chgData name="Gennj Venturini" userId="2918a933-b52e-4125-bfd6-4a8d2c25587d" providerId="ADAL" clId="{573A50D8-8D7B-42AF-919D-FE3AC4C7150E}" dt="2025-11-17T08:55:04.336" v="75" actId="12100"/>
        <pc:sldMkLst>
          <pc:docMk/>
          <pc:sldMk cId="0" sldId="377"/>
        </pc:sldMkLst>
        <pc:spChg chg="mod">
          <ac:chgData name="Gennj Venturini" userId="2918a933-b52e-4125-bfd6-4a8d2c25587d" providerId="ADAL" clId="{573A50D8-8D7B-42AF-919D-FE3AC4C7150E}" dt="2025-11-17T08:48:58.589" v="58" actId="1076"/>
          <ac:spMkLst>
            <pc:docMk/>
            <pc:sldMk cId="0" sldId="377"/>
            <ac:spMk id="2" creationId="{00000000-0000-0000-0000-000000000000}"/>
          </ac:spMkLst>
        </pc:spChg>
        <pc:graphicFrameChg chg="mod">
          <ac:chgData name="Gennj Venturini" userId="2918a933-b52e-4125-bfd6-4a8d2c25587d" providerId="ADAL" clId="{573A50D8-8D7B-42AF-919D-FE3AC4C7150E}" dt="2025-11-17T08:55:04.336" v="75" actId="12100"/>
          <ac:graphicFrameMkLst>
            <pc:docMk/>
            <pc:sldMk cId="0" sldId="377"/>
            <ac:graphicFrameMk id="5" creationId="{29FDC7EB-8FB0-3663-6F87-9C171028F3F4}"/>
          </ac:graphicFrameMkLst>
        </pc:graphicFrameChg>
        <pc:picChg chg="mod">
          <ac:chgData name="Gennj Venturini" userId="2918a933-b52e-4125-bfd6-4a8d2c25587d" providerId="ADAL" clId="{573A50D8-8D7B-42AF-919D-FE3AC4C7150E}" dt="2025-11-17T08:48:53.999" v="57" actId="1076"/>
          <ac:picMkLst>
            <pc:docMk/>
            <pc:sldMk cId="0" sldId="377"/>
            <ac:picMk id="6" creationId="{3868850E-6BAC-4BB8-DFD3-5F555AE44B3B}"/>
          </ac:picMkLst>
        </pc:picChg>
        <pc:picChg chg="mod">
          <ac:chgData name="Gennj Venturini" userId="2918a933-b52e-4125-bfd6-4a8d2c25587d" providerId="ADAL" clId="{573A50D8-8D7B-42AF-919D-FE3AC4C7150E}" dt="2025-11-17T08:48:53.999" v="57" actId="1076"/>
          <ac:picMkLst>
            <pc:docMk/>
            <pc:sldMk cId="0" sldId="377"/>
            <ac:picMk id="1028" creationId="{D15ABFAA-0D63-8E49-0241-C8D4E60678FB}"/>
          </ac:picMkLst>
        </pc:picChg>
        <pc:picChg chg="mod">
          <ac:chgData name="Gennj Venturini" userId="2918a933-b52e-4125-bfd6-4a8d2c25587d" providerId="ADAL" clId="{573A50D8-8D7B-42AF-919D-FE3AC4C7150E}" dt="2025-11-17T08:48:53.999" v="57" actId="1076"/>
          <ac:picMkLst>
            <pc:docMk/>
            <pc:sldMk cId="0" sldId="377"/>
            <ac:picMk id="1030" creationId="{4C6CE72D-4DC0-25B4-3DFD-35130E0CE97B}"/>
          </ac:picMkLst>
        </pc:picChg>
      </pc:sldChg>
      <pc:sldChg chg="modSp add mod">
        <pc:chgData name="Gennj Venturini" userId="2918a933-b52e-4125-bfd6-4a8d2c25587d" providerId="ADAL" clId="{573A50D8-8D7B-42AF-919D-FE3AC4C7150E}" dt="2025-11-17T08:49:05.866" v="59" actId="14100"/>
        <pc:sldMkLst>
          <pc:docMk/>
          <pc:sldMk cId="0" sldId="379"/>
        </pc:sldMkLst>
        <pc:spChg chg="mod">
          <ac:chgData name="Gennj Venturini" userId="2918a933-b52e-4125-bfd6-4a8d2c25587d" providerId="ADAL" clId="{573A50D8-8D7B-42AF-919D-FE3AC4C7150E}" dt="2025-11-17T08:49:05.866" v="59" actId="14100"/>
          <ac:spMkLst>
            <pc:docMk/>
            <pc:sldMk cId="0" sldId="379"/>
            <ac:spMk id="2" creationId="{00000000-0000-0000-0000-000000000000}"/>
          </ac:spMkLst>
        </pc:spChg>
      </pc:sldChg>
      <pc:sldChg chg="addSp modSp add mod modClrScheme chgLayout">
        <pc:chgData name="Gennj Venturini" userId="2918a933-b52e-4125-bfd6-4a8d2c25587d" providerId="ADAL" clId="{573A50D8-8D7B-42AF-919D-FE3AC4C7150E}" dt="2025-11-17T09:06:17.463" v="83" actId="1076"/>
        <pc:sldMkLst>
          <pc:docMk/>
          <pc:sldMk cId="1825043712" sldId="380"/>
        </pc:sldMkLst>
        <pc:spChg chg="mod ord">
          <ac:chgData name="Gennj Venturini" userId="2918a933-b52e-4125-bfd6-4a8d2c25587d" providerId="ADAL" clId="{573A50D8-8D7B-42AF-919D-FE3AC4C7150E}" dt="2025-11-17T08:53:17.754" v="67" actId="14100"/>
          <ac:spMkLst>
            <pc:docMk/>
            <pc:sldMk cId="1825043712" sldId="380"/>
            <ac:spMk id="2" creationId="{AEDDA1E6-96F3-795F-2010-47D9E0D31B4D}"/>
          </ac:spMkLst>
        </pc:spChg>
        <pc:spChg chg="mod ord">
          <ac:chgData name="Gennj Venturini" userId="2918a933-b52e-4125-bfd6-4a8d2c25587d" providerId="ADAL" clId="{573A50D8-8D7B-42AF-919D-FE3AC4C7150E}" dt="2025-11-17T08:42:25.132" v="5" actId="700"/>
          <ac:spMkLst>
            <pc:docMk/>
            <pc:sldMk cId="1825043712" sldId="380"/>
            <ac:spMk id="3" creationId="{DD966B55-4318-10C7-44AF-F212BF9B103F}"/>
          </ac:spMkLst>
        </pc:spChg>
        <pc:spChg chg="mod">
          <ac:chgData name="Gennj Venturini" userId="2918a933-b52e-4125-bfd6-4a8d2c25587d" providerId="ADAL" clId="{573A50D8-8D7B-42AF-919D-FE3AC4C7150E}" dt="2025-11-17T09:06:17.463" v="83" actId="1076"/>
          <ac:spMkLst>
            <pc:docMk/>
            <pc:sldMk cId="1825043712" sldId="380"/>
            <ac:spMk id="4" creationId="{DEDFABA7-3029-9ED5-56C3-B155D6493004}"/>
          </ac:spMkLst>
        </pc:spChg>
        <pc:picChg chg="add mod">
          <ac:chgData name="Gennj Venturini" userId="2918a933-b52e-4125-bfd6-4a8d2c25587d" providerId="ADAL" clId="{573A50D8-8D7B-42AF-919D-FE3AC4C7150E}" dt="2025-11-17T09:06:13.645" v="82" actId="1076"/>
          <ac:picMkLst>
            <pc:docMk/>
            <pc:sldMk cId="1825043712" sldId="380"/>
            <ac:picMk id="5" creationId="{B9E8F45B-F520-BEF8-2023-85A10367BF04}"/>
          </ac:picMkLst>
        </pc:picChg>
      </pc:sldChg>
      <pc:sldChg chg="modSp add mod">
        <pc:chgData name="Gennj Venturini" userId="2918a933-b52e-4125-bfd6-4a8d2c25587d" providerId="ADAL" clId="{573A50D8-8D7B-42AF-919D-FE3AC4C7150E}" dt="2025-11-17T08:43:45.559" v="18" actId="27636"/>
        <pc:sldMkLst>
          <pc:docMk/>
          <pc:sldMk cId="2509017912" sldId="381"/>
        </pc:sldMkLst>
        <pc:spChg chg="mod">
          <ac:chgData name="Gennj Venturini" userId="2918a933-b52e-4125-bfd6-4a8d2c25587d" providerId="ADAL" clId="{573A50D8-8D7B-42AF-919D-FE3AC4C7150E}" dt="2025-11-17T08:43:45.471" v="17"/>
          <ac:spMkLst>
            <pc:docMk/>
            <pc:sldMk cId="2509017912" sldId="381"/>
            <ac:spMk id="2" creationId="{CFD6A874-58A1-75BA-6736-62262562CCDB}"/>
          </ac:spMkLst>
        </pc:spChg>
        <pc:spChg chg="mod">
          <ac:chgData name="Gennj Venturini" userId="2918a933-b52e-4125-bfd6-4a8d2c25587d" providerId="ADAL" clId="{573A50D8-8D7B-42AF-919D-FE3AC4C7150E}" dt="2025-11-17T08:43:45.559" v="18" actId="27636"/>
          <ac:spMkLst>
            <pc:docMk/>
            <pc:sldMk cId="2509017912" sldId="381"/>
            <ac:spMk id="3" creationId="{DE530783-550E-DC6F-7E1B-FF30E16B716C}"/>
          </ac:spMkLst>
        </pc:spChg>
      </pc:sldChg>
      <pc:sldChg chg="modSp mod">
        <pc:chgData name="Gennj Venturini" userId="2918a933-b52e-4125-bfd6-4a8d2c25587d" providerId="ADAL" clId="{573A50D8-8D7B-42AF-919D-FE3AC4C7150E}" dt="2025-11-17T08:56:21.893" v="81" actId="1076"/>
        <pc:sldMkLst>
          <pc:docMk/>
          <pc:sldMk cId="451006349" sldId="1361"/>
        </pc:sldMkLst>
        <pc:picChg chg="mod">
          <ac:chgData name="Gennj Venturini" userId="2918a933-b52e-4125-bfd6-4a8d2c25587d" providerId="ADAL" clId="{573A50D8-8D7B-42AF-919D-FE3AC4C7150E}" dt="2025-11-17T08:56:21.893" v="81" actId="1076"/>
          <ac:picMkLst>
            <pc:docMk/>
            <pc:sldMk cId="451006349" sldId="1361"/>
            <ac:picMk id="3" creationId="{00000000-0000-0000-0000-000000000000}"/>
          </ac:picMkLst>
        </pc:picChg>
      </pc:sldChg>
      <pc:sldMasterChg chg="addSp modSp mod delSldLayout modSldLayout">
        <pc:chgData name="Gennj Venturini" userId="2918a933-b52e-4125-bfd6-4a8d2c25587d" providerId="ADAL" clId="{573A50D8-8D7B-42AF-919D-FE3AC4C7150E}" dt="2025-11-17T08:56:01.725" v="79" actId="478"/>
        <pc:sldMasterMkLst>
          <pc:docMk/>
          <pc:sldMasterMk cId="2593189193" sldId="2147483700"/>
        </pc:sldMasterMkLst>
        <pc:spChg chg="mod">
          <ac:chgData name="Gennj Venturini" userId="2918a933-b52e-4125-bfd6-4a8d2c25587d" providerId="ADAL" clId="{573A50D8-8D7B-42AF-919D-FE3AC4C7150E}" dt="2025-11-17T08:43:58.689" v="19" actId="14100"/>
          <ac:spMkLst>
            <pc:docMk/>
            <pc:sldMasterMk cId="2593189193" sldId="2147483700"/>
            <ac:spMk id="2" creationId="{973F7DB2-90CC-4C40-A56F-FB0CF3B4BFA3}"/>
          </ac:spMkLst>
        </pc:spChg>
        <pc:picChg chg="add mod">
          <ac:chgData name="Gennj Venturini" userId="2918a933-b52e-4125-bfd6-4a8d2c25587d" providerId="ADAL" clId="{573A50D8-8D7B-42AF-919D-FE3AC4C7150E}" dt="2025-11-17T08:39:52.930" v="0"/>
          <ac:picMkLst>
            <pc:docMk/>
            <pc:sldMasterMk cId="2593189193" sldId="2147483700"/>
            <ac:picMk id="7" creationId="{6D5A661A-4549-0863-023D-BD790AC5E38D}"/>
          </ac:picMkLst>
        </pc:picChg>
        <pc:sldLayoutChg chg="modSp mod">
          <pc:chgData name="Gennj Venturini" userId="2918a933-b52e-4125-bfd6-4a8d2c25587d" providerId="ADAL" clId="{573A50D8-8D7B-42AF-919D-FE3AC4C7150E}" dt="2025-11-17T08:45:13.948" v="28" actId="14100"/>
          <pc:sldLayoutMkLst>
            <pc:docMk/>
            <pc:sldMasterMk cId="2593189193" sldId="2147483700"/>
            <pc:sldLayoutMk cId="1205742218" sldId="2147483918"/>
          </pc:sldLayoutMkLst>
          <pc:spChg chg="mod">
            <ac:chgData name="Gennj Venturini" userId="2918a933-b52e-4125-bfd6-4a8d2c25587d" providerId="ADAL" clId="{573A50D8-8D7B-42AF-919D-FE3AC4C7150E}" dt="2025-11-17T08:45:10.732" v="27" actId="14100"/>
            <ac:spMkLst>
              <pc:docMk/>
              <pc:sldMasterMk cId="2593189193" sldId="2147483700"/>
              <pc:sldLayoutMk cId="1205742218" sldId="2147483918"/>
              <ac:spMk id="2" creationId="{00000000-0000-0000-0000-000000000000}"/>
            </ac:spMkLst>
          </pc:spChg>
          <pc:spChg chg="mod">
            <ac:chgData name="Gennj Venturini" userId="2918a933-b52e-4125-bfd6-4a8d2c25587d" providerId="ADAL" clId="{573A50D8-8D7B-42AF-919D-FE3AC4C7150E}" dt="2025-11-17T08:45:00.766" v="24" actId="14100"/>
            <ac:spMkLst>
              <pc:docMk/>
              <pc:sldMasterMk cId="2593189193" sldId="2147483700"/>
              <pc:sldLayoutMk cId="1205742218" sldId="2147483918"/>
              <ac:spMk id="3" creationId="{00000000-0000-0000-0000-000000000000}"/>
            </ac:spMkLst>
          </pc:spChg>
          <pc:spChg chg="mod">
            <ac:chgData name="Gennj Venturini" userId="2918a933-b52e-4125-bfd6-4a8d2c25587d" providerId="ADAL" clId="{573A50D8-8D7B-42AF-919D-FE3AC4C7150E}" dt="2025-11-17T08:45:13.948" v="28" actId="14100"/>
            <ac:spMkLst>
              <pc:docMk/>
              <pc:sldMasterMk cId="2593189193" sldId="2147483700"/>
              <pc:sldLayoutMk cId="1205742218" sldId="2147483918"/>
              <ac:spMk id="4" creationId="{00000000-0000-0000-0000-000000000000}"/>
            </ac:spMkLst>
          </pc:spChg>
        </pc:sldLayoutChg>
        <pc:sldLayoutChg chg="delSp modSp mod">
          <pc:chgData name="Gennj Venturini" userId="2918a933-b52e-4125-bfd6-4a8d2c25587d" providerId="ADAL" clId="{573A50D8-8D7B-42AF-919D-FE3AC4C7150E}" dt="2025-11-17T08:56:01.725" v="79" actId="478"/>
          <pc:sldLayoutMkLst>
            <pc:docMk/>
            <pc:sldMasterMk cId="2593189193" sldId="2147483700"/>
            <pc:sldLayoutMk cId="426931185" sldId="2147483920"/>
          </pc:sldLayoutMkLst>
          <pc:spChg chg="mod">
            <ac:chgData name="Gennj Venturini" userId="2918a933-b52e-4125-bfd6-4a8d2c25587d" providerId="ADAL" clId="{573A50D8-8D7B-42AF-919D-FE3AC4C7150E}" dt="2025-11-17T08:44:46.566" v="23" actId="207"/>
            <ac:spMkLst>
              <pc:docMk/>
              <pc:sldMasterMk cId="2593189193" sldId="2147483700"/>
              <pc:sldLayoutMk cId="426931185" sldId="2147483920"/>
              <ac:spMk id="2" creationId="{00000000-0000-0000-0000-000000000000}"/>
            </ac:spMkLst>
          </pc:spChg>
        </pc:sldLayoutChg>
        <pc:sldLayoutChg chg="delSp modSp mod">
          <pc:chgData name="Gennj Venturini" userId="2918a933-b52e-4125-bfd6-4a8d2c25587d" providerId="ADAL" clId="{573A50D8-8D7B-42AF-919D-FE3AC4C7150E}" dt="2025-11-17T08:55:52.218" v="77" actId="478"/>
          <pc:sldLayoutMkLst>
            <pc:docMk/>
            <pc:sldMasterMk cId="2593189193" sldId="2147483700"/>
            <pc:sldLayoutMk cId="2638850344" sldId="2147483921"/>
          </pc:sldLayoutMkLst>
          <pc:spChg chg="mod">
            <ac:chgData name="Gennj Venturini" userId="2918a933-b52e-4125-bfd6-4a8d2c25587d" providerId="ADAL" clId="{573A50D8-8D7B-42AF-919D-FE3AC4C7150E}" dt="2025-11-17T08:45:34.080" v="31" actId="14100"/>
            <ac:spMkLst>
              <pc:docMk/>
              <pc:sldMasterMk cId="2593189193" sldId="2147483700"/>
              <pc:sldLayoutMk cId="2638850344" sldId="2147483921"/>
              <ac:spMk id="2" creationId="{00000000-0000-0000-0000-000000000000}"/>
            </ac:spMkLst>
          </pc:spChg>
        </pc:sldLayoutChg>
        <pc:sldLayoutChg chg="addSp modSp">
          <pc:chgData name="Gennj Venturini" userId="2918a933-b52e-4125-bfd6-4a8d2c25587d" providerId="ADAL" clId="{573A50D8-8D7B-42AF-919D-FE3AC4C7150E}" dt="2025-11-17T08:45:59.623" v="32"/>
          <pc:sldLayoutMkLst>
            <pc:docMk/>
            <pc:sldMasterMk cId="2593189193" sldId="2147483700"/>
            <pc:sldLayoutMk cId="4246905077" sldId="2147483922"/>
          </pc:sldLayoutMkLst>
          <pc:spChg chg="add mod">
            <ac:chgData name="Gennj Venturini" userId="2918a933-b52e-4125-bfd6-4a8d2c25587d" providerId="ADAL" clId="{573A50D8-8D7B-42AF-919D-FE3AC4C7150E}" dt="2025-11-17T08:45:59.623" v="32"/>
            <ac:spMkLst>
              <pc:docMk/>
              <pc:sldMasterMk cId="2593189193" sldId="2147483700"/>
              <pc:sldLayoutMk cId="4246905077" sldId="2147483922"/>
              <ac:spMk id="6" creationId="{94556B76-4834-E765-5DB2-89A4E82B32DB}"/>
            </ac:spMkLst>
          </pc:sp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10.png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svg"/><Relationship Id="rId1" Type="http://schemas.openxmlformats.org/officeDocument/2006/relationships/image" Target="../media/image10.png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4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4.svg"/><Relationship Id="rId5" Type="http://schemas.openxmlformats.org/officeDocument/2006/relationships/image" Target="../media/image16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2C2FC-D30B-4EED-BDA3-4894F47470B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B63F8101-9847-40CF-8BCB-23B781D2E539}">
      <dgm:prSet phldrT="[Testo]"/>
      <dgm:spPr/>
      <dgm:t>
        <a:bodyPr/>
        <a:lstStyle/>
        <a:p>
          <a:r>
            <a:rPr lang="it-IT" noProof="0" dirty="0"/>
            <a:t>2S.I. – Software e Servizi per l’Ingegneria S.r.l. sviluppa software di calcolo strutturale FEM come PRO_SAP e PRO_SAM.</a:t>
          </a:r>
          <a:endParaRPr lang="it-IT" dirty="0"/>
        </a:p>
      </dgm:t>
    </dgm:pt>
    <dgm:pt modelId="{91EAC0B4-3EF9-4E73-9EAD-EB7A04A11DA3}" type="parTrans" cxnId="{0638E1DA-FE6A-47E7-8923-8CB3FB9C399B}">
      <dgm:prSet/>
      <dgm:spPr/>
      <dgm:t>
        <a:bodyPr/>
        <a:lstStyle/>
        <a:p>
          <a:endParaRPr lang="it-IT"/>
        </a:p>
      </dgm:t>
    </dgm:pt>
    <dgm:pt modelId="{5B6275D2-522E-48BC-8471-12BEB65B7103}" type="sibTrans" cxnId="{0638E1DA-FE6A-47E7-8923-8CB3FB9C399B}">
      <dgm:prSet/>
      <dgm:spPr/>
      <dgm:t>
        <a:bodyPr/>
        <a:lstStyle/>
        <a:p>
          <a:endParaRPr lang="it-IT"/>
        </a:p>
      </dgm:t>
    </dgm:pt>
    <dgm:pt modelId="{62494803-240D-4F69-B7FC-F6AFC6F83631}">
      <dgm:prSet/>
      <dgm:spPr/>
      <dgm:t>
        <a:bodyPr/>
        <a:lstStyle/>
        <a:p>
          <a:r>
            <a:rPr lang="it-IT" noProof="0" dirty="0"/>
            <a:t>L’azienda supporta professionisti e studi tecnici con soluzioni affidabili e interoperabili per la progettazione strutturale.</a:t>
          </a:r>
        </a:p>
      </dgm:t>
    </dgm:pt>
    <dgm:pt modelId="{77EAC3AC-DF29-43B1-B642-D828152DD453}" type="parTrans" cxnId="{519BC83B-7DD2-485F-89B4-D8B63B3F3207}">
      <dgm:prSet/>
      <dgm:spPr/>
      <dgm:t>
        <a:bodyPr/>
        <a:lstStyle/>
        <a:p>
          <a:endParaRPr lang="it-IT"/>
        </a:p>
      </dgm:t>
    </dgm:pt>
    <dgm:pt modelId="{DC2CDF94-EBE0-402F-95A0-9D40822C914C}" type="sibTrans" cxnId="{519BC83B-7DD2-485F-89B4-D8B63B3F3207}">
      <dgm:prSet/>
      <dgm:spPr/>
      <dgm:t>
        <a:bodyPr/>
        <a:lstStyle/>
        <a:p>
          <a:endParaRPr lang="it-IT"/>
        </a:p>
      </dgm:t>
    </dgm:pt>
    <dgm:pt modelId="{15D70FA2-292F-4C58-8467-E63FE30FA47D}">
      <dgm:prSet/>
      <dgm:spPr/>
      <dgm:t>
        <a:bodyPr/>
        <a:lstStyle/>
        <a:p>
          <a:r>
            <a:rPr lang="it-IT" noProof="0" dirty="0"/>
            <a:t>Nel progetto AIM-</a:t>
          </a:r>
          <a:r>
            <a:rPr lang="it-IT" noProof="0" dirty="0" err="1"/>
            <a:t>eBIM</a:t>
          </a:r>
          <a:r>
            <a:rPr lang="it-IT" noProof="0" dirty="0"/>
            <a:t>, 2S.I. contribuisce con competenze sul legame BIM–FEM e sull’ottimizzazione dei flussi di lavoro </a:t>
          </a:r>
          <a:r>
            <a:rPr lang="it-IT" noProof="0"/>
            <a:t>digitali.</a:t>
          </a:r>
          <a:endParaRPr lang="it-IT" noProof="0" dirty="0"/>
        </a:p>
      </dgm:t>
    </dgm:pt>
    <dgm:pt modelId="{F981719A-BD32-462A-AFA3-C27385CAA78E}" type="parTrans" cxnId="{C1217AD3-CCFF-4C38-B2CC-22A2B08581EC}">
      <dgm:prSet/>
      <dgm:spPr/>
      <dgm:t>
        <a:bodyPr/>
        <a:lstStyle/>
        <a:p>
          <a:endParaRPr lang="it-IT"/>
        </a:p>
      </dgm:t>
    </dgm:pt>
    <dgm:pt modelId="{7F5C2B5E-7738-46BC-936F-F3DFF1DD9CF7}" type="sibTrans" cxnId="{C1217AD3-CCFF-4C38-B2CC-22A2B08581EC}">
      <dgm:prSet/>
      <dgm:spPr/>
      <dgm:t>
        <a:bodyPr/>
        <a:lstStyle/>
        <a:p>
          <a:endParaRPr lang="it-IT"/>
        </a:p>
      </dgm:t>
    </dgm:pt>
    <dgm:pt modelId="{5B3E74DB-8BB0-4DB0-846F-776FE57C5C9E}" type="pres">
      <dgm:prSet presAssocID="{6672C2FC-D30B-4EED-BDA3-4894F4747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0BDD4A4-6228-428C-8E83-A5FEB6D0ED5C}" type="pres">
      <dgm:prSet presAssocID="{B63F8101-9847-40CF-8BCB-23B781D2E5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EEC19F-D8C9-48BB-B985-E4E2B9EE6AB1}" type="pres">
      <dgm:prSet presAssocID="{5B6275D2-522E-48BC-8471-12BEB65B7103}" presName="spacer" presStyleCnt="0"/>
      <dgm:spPr/>
    </dgm:pt>
    <dgm:pt modelId="{C53FA30E-C4B6-4636-A753-F5E27F3C4D6C}" type="pres">
      <dgm:prSet presAssocID="{62494803-240D-4F69-B7FC-F6AFC6F836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C61995-78E3-4B45-8275-B9ACA6D853C7}" type="pres">
      <dgm:prSet presAssocID="{DC2CDF94-EBE0-402F-95A0-9D40822C914C}" presName="spacer" presStyleCnt="0"/>
      <dgm:spPr/>
    </dgm:pt>
    <dgm:pt modelId="{BE5C5152-FAB9-447F-94C0-ACFB8F55EDC7}" type="pres">
      <dgm:prSet presAssocID="{15D70FA2-292F-4C58-8467-E63FE30FA4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9BC83B-7DD2-485F-89B4-D8B63B3F3207}" srcId="{6672C2FC-D30B-4EED-BDA3-4894F47470BB}" destId="{62494803-240D-4F69-B7FC-F6AFC6F83631}" srcOrd="1" destOrd="0" parTransId="{77EAC3AC-DF29-43B1-B642-D828152DD453}" sibTransId="{DC2CDF94-EBE0-402F-95A0-9D40822C914C}"/>
    <dgm:cxn modelId="{0638E1DA-FE6A-47E7-8923-8CB3FB9C399B}" srcId="{6672C2FC-D30B-4EED-BDA3-4894F47470BB}" destId="{B63F8101-9847-40CF-8BCB-23B781D2E539}" srcOrd="0" destOrd="0" parTransId="{91EAC0B4-3EF9-4E73-9EAD-EB7A04A11DA3}" sibTransId="{5B6275D2-522E-48BC-8471-12BEB65B7103}"/>
    <dgm:cxn modelId="{6034FCDF-83E5-4FF1-AAF0-F46C752EDEE5}" type="presOf" srcId="{B63F8101-9847-40CF-8BCB-23B781D2E539}" destId="{40BDD4A4-6228-428C-8E83-A5FEB6D0ED5C}" srcOrd="0" destOrd="0" presId="urn:microsoft.com/office/officeart/2005/8/layout/vList2"/>
    <dgm:cxn modelId="{8FAF1E08-64D2-4455-A729-ABDDD845D7F2}" type="presOf" srcId="{6672C2FC-D30B-4EED-BDA3-4894F47470BB}" destId="{5B3E74DB-8BB0-4DB0-846F-776FE57C5C9E}" srcOrd="0" destOrd="0" presId="urn:microsoft.com/office/officeart/2005/8/layout/vList2"/>
    <dgm:cxn modelId="{D253D48F-EC99-4706-8E0F-EB784FA7E871}" type="presOf" srcId="{62494803-240D-4F69-B7FC-F6AFC6F83631}" destId="{C53FA30E-C4B6-4636-A753-F5E27F3C4D6C}" srcOrd="0" destOrd="0" presId="urn:microsoft.com/office/officeart/2005/8/layout/vList2"/>
    <dgm:cxn modelId="{C1217AD3-CCFF-4C38-B2CC-22A2B08581EC}" srcId="{6672C2FC-D30B-4EED-BDA3-4894F47470BB}" destId="{15D70FA2-292F-4C58-8467-E63FE30FA47D}" srcOrd="2" destOrd="0" parTransId="{F981719A-BD32-462A-AFA3-C27385CAA78E}" sibTransId="{7F5C2B5E-7738-46BC-936F-F3DFF1DD9CF7}"/>
    <dgm:cxn modelId="{54281EF9-79E5-4075-9DE4-15862BF04D9D}" type="presOf" srcId="{15D70FA2-292F-4C58-8467-E63FE30FA47D}" destId="{BE5C5152-FAB9-447F-94C0-ACFB8F55EDC7}" srcOrd="0" destOrd="0" presId="urn:microsoft.com/office/officeart/2005/8/layout/vList2"/>
    <dgm:cxn modelId="{EC38D215-540D-41C6-A1A0-82E2E7B7A253}" type="presParOf" srcId="{5B3E74DB-8BB0-4DB0-846F-776FE57C5C9E}" destId="{40BDD4A4-6228-428C-8E83-A5FEB6D0ED5C}" srcOrd="0" destOrd="0" presId="urn:microsoft.com/office/officeart/2005/8/layout/vList2"/>
    <dgm:cxn modelId="{8828F461-8734-4429-B539-606BD5B4F245}" type="presParOf" srcId="{5B3E74DB-8BB0-4DB0-846F-776FE57C5C9E}" destId="{D0EEC19F-D8C9-48BB-B985-E4E2B9EE6AB1}" srcOrd="1" destOrd="0" presId="urn:microsoft.com/office/officeart/2005/8/layout/vList2"/>
    <dgm:cxn modelId="{53692FD3-111D-4541-B4AC-C330F3C89BCC}" type="presParOf" srcId="{5B3E74DB-8BB0-4DB0-846F-776FE57C5C9E}" destId="{C53FA30E-C4B6-4636-A753-F5E27F3C4D6C}" srcOrd="2" destOrd="0" presId="urn:microsoft.com/office/officeart/2005/8/layout/vList2"/>
    <dgm:cxn modelId="{C06B9BB4-FB12-4601-BC09-0C5E878C28C0}" type="presParOf" srcId="{5B3E74DB-8BB0-4DB0-846F-776FE57C5C9E}" destId="{BFC61995-78E3-4B45-8275-B9ACA6D853C7}" srcOrd="3" destOrd="0" presId="urn:microsoft.com/office/officeart/2005/8/layout/vList2"/>
    <dgm:cxn modelId="{2F57DB0A-21EB-43F7-9304-156E13F46A9F}" type="presParOf" srcId="{5B3E74DB-8BB0-4DB0-846F-776FE57C5C9E}" destId="{BE5C5152-FAB9-447F-94C0-ACFB8F55ED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CBEBC-0E1C-4F6B-A871-89B82304A66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512D0-2264-4594-AEED-CB590DA37E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2S.I. partecipa come partner industriale portando l’esperienza nel calcolo strutturale FEM e nei processi di digitalizzazione.</a:t>
          </a:r>
          <a:endParaRPr lang="en-US" sz="2000" dirty="0"/>
        </a:p>
      </dgm:t>
    </dgm:pt>
    <dgm:pt modelId="{741CFEBE-F114-49BC-964B-1607C5AC031A}" type="parTrans" cxnId="{C2D1AC89-CB56-46D5-B303-39249B426E4B}">
      <dgm:prSet/>
      <dgm:spPr/>
      <dgm:t>
        <a:bodyPr/>
        <a:lstStyle/>
        <a:p>
          <a:endParaRPr lang="en-US"/>
        </a:p>
      </dgm:t>
    </dgm:pt>
    <dgm:pt modelId="{0156C0F5-5F43-4194-B235-5E0AB4F455B3}" type="sibTrans" cxnId="{C2D1AC89-CB56-46D5-B303-39249B426E4B}">
      <dgm:prSet/>
      <dgm:spPr/>
      <dgm:t>
        <a:bodyPr/>
        <a:lstStyle/>
        <a:p>
          <a:endParaRPr lang="en-US"/>
        </a:p>
      </dgm:t>
    </dgm:pt>
    <dgm:pt modelId="{D4DF53FE-72FA-45BB-B40D-BF008CC87F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L’obiettivo è integrare dati strutturali nei modelli digitali open standard per un flusso di lavoro efficiente e collaborativo.</a:t>
          </a:r>
          <a:endParaRPr lang="en-US" sz="2000" dirty="0"/>
        </a:p>
      </dgm:t>
    </dgm:pt>
    <dgm:pt modelId="{B3C7D34A-3419-431C-BCA7-088344A52C13}" type="parTrans" cxnId="{07281B9B-8EE3-4E36-BB5D-C208129EB134}">
      <dgm:prSet/>
      <dgm:spPr/>
      <dgm:t>
        <a:bodyPr/>
        <a:lstStyle/>
        <a:p>
          <a:endParaRPr lang="en-US"/>
        </a:p>
      </dgm:t>
    </dgm:pt>
    <dgm:pt modelId="{A5F7FDF6-466A-4E31-B10B-A9DC867F9019}" type="sibTrans" cxnId="{07281B9B-8EE3-4E36-BB5D-C208129EB134}">
      <dgm:prSet/>
      <dgm:spPr/>
      <dgm:t>
        <a:bodyPr/>
        <a:lstStyle/>
        <a:p>
          <a:endParaRPr lang="en-US"/>
        </a:p>
      </dgm:t>
    </dgm:pt>
    <dgm:pt modelId="{ACB96445-9D27-46AC-A037-0795601BC788}" type="pres">
      <dgm:prSet presAssocID="{3B2CBEBC-0E1C-4F6B-A871-89B82304A66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D3F0B33-655D-4EAE-A0A4-0C9E99BF528F}" type="pres">
      <dgm:prSet presAssocID="{30C512D0-2264-4594-AEED-CB590DA37EAB}" presName="compNode" presStyleCnt="0"/>
      <dgm:spPr/>
    </dgm:pt>
    <dgm:pt modelId="{B95FC0F8-45F5-4D56-9C58-63CDD1526984}" type="pres">
      <dgm:prSet presAssocID="{30C512D0-2264-4594-AEED-CB590DA37EA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0B832248-2462-4F5C-979E-DD92DD265461}" type="pres">
      <dgm:prSet presAssocID="{30C512D0-2264-4594-AEED-CB590DA37EAB}" presName="spaceRect" presStyleCnt="0"/>
      <dgm:spPr/>
    </dgm:pt>
    <dgm:pt modelId="{958AA513-7555-4734-9E80-B9FFB2691577}" type="pres">
      <dgm:prSet presAssocID="{30C512D0-2264-4594-AEED-CB590DA37EAB}" presName="textRect" presStyleLbl="revTx" presStyleIdx="0" presStyleCnt="2" custScaleX="197040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F96B1BE8-9E26-4ABE-885C-44DE0C23F6E6}" type="pres">
      <dgm:prSet presAssocID="{0156C0F5-5F43-4194-B235-5E0AB4F455B3}" presName="sibTrans" presStyleCnt="0"/>
      <dgm:spPr/>
    </dgm:pt>
    <dgm:pt modelId="{1EB86D2B-361A-4445-ABD5-AA7259A96112}" type="pres">
      <dgm:prSet presAssocID="{D4DF53FE-72FA-45BB-B40D-BF008CC87FD2}" presName="compNode" presStyleCnt="0"/>
      <dgm:spPr/>
    </dgm:pt>
    <dgm:pt modelId="{D8469265-684A-4D80-BB95-9DFC3E8DAB85}" type="pres">
      <dgm:prSet presAssocID="{D4DF53FE-72FA-45BB-B40D-BF008CC87FD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granaggi"/>
        </a:ext>
      </dgm:extLst>
    </dgm:pt>
    <dgm:pt modelId="{0924A51E-8B97-4FF1-8186-48D79C0F9EDD}" type="pres">
      <dgm:prSet presAssocID="{D4DF53FE-72FA-45BB-B40D-BF008CC87FD2}" presName="spaceRect" presStyleCnt="0"/>
      <dgm:spPr/>
    </dgm:pt>
    <dgm:pt modelId="{EDB23B7B-5407-4460-BCF0-5CB74273B248}" type="pres">
      <dgm:prSet presAssocID="{D4DF53FE-72FA-45BB-B40D-BF008CC87FD2}" presName="textRect" presStyleLbl="revTx" presStyleIdx="1" presStyleCnt="2" custScaleX="20170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281B9B-8EE3-4E36-BB5D-C208129EB134}" srcId="{3B2CBEBC-0E1C-4F6B-A871-89B82304A66F}" destId="{D4DF53FE-72FA-45BB-B40D-BF008CC87FD2}" srcOrd="1" destOrd="0" parTransId="{B3C7D34A-3419-431C-BCA7-088344A52C13}" sibTransId="{A5F7FDF6-466A-4E31-B10B-A9DC867F9019}"/>
    <dgm:cxn modelId="{C2D1AC89-CB56-46D5-B303-39249B426E4B}" srcId="{3B2CBEBC-0E1C-4F6B-A871-89B82304A66F}" destId="{30C512D0-2264-4594-AEED-CB590DA37EAB}" srcOrd="0" destOrd="0" parTransId="{741CFEBE-F114-49BC-964B-1607C5AC031A}" sibTransId="{0156C0F5-5F43-4194-B235-5E0AB4F455B3}"/>
    <dgm:cxn modelId="{4F740E94-8B0C-48B3-984E-33CDCF1C6438}" type="presOf" srcId="{30C512D0-2264-4594-AEED-CB590DA37EAB}" destId="{958AA513-7555-4734-9E80-B9FFB2691577}" srcOrd="0" destOrd="0" presId="urn:microsoft.com/office/officeart/2018/2/layout/IconLabelList"/>
    <dgm:cxn modelId="{BFBAE41D-7D68-4F16-9CB1-292552169B16}" type="presOf" srcId="{3B2CBEBC-0E1C-4F6B-A871-89B82304A66F}" destId="{ACB96445-9D27-46AC-A037-0795601BC788}" srcOrd="0" destOrd="0" presId="urn:microsoft.com/office/officeart/2018/2/layout/IconLabelList"/>
    <dgm:cxn modelId="{F569283F-8EB0-40FA-A10E-DE67780BFD01}" type="presOf" srcId="{D4DF53FE-72FA-45BB-B40D-BF008CC87FD2}" destId="{EDB23B7B-5407-4460-BCF0-5CB74273B248}" srcOrd="0" destOrd="0" presId="urn:microsoft.com/office/officeart/2018/2/layout/IconLabelList"/>
    <dgm:cxn modelId="{D97C9E47-EE00-4D99-B8D1-6C6879E9842F}" type="presParOf" srcId="{ACB96445-9D27-46AC-A037-0795601BC788}" destId="{FD3F0B33-655D-4EAE-A0A4-0C9E99BF528F}" srcOrd="0" destOrd="0" presId="urn:microsoft.com/office/officeart/2018/2/layout/IconLabelList"/>
    <dgm:cxn modelId="{25E233BF-5DC3-4A54-B575-BCC3656A14A2}" type="presParOf" srcId="{FD3F0B33-655D-4EAE-A0A4-0C9E99BF528F}" destId="{B95FC0F8-45F5-4D56-9C58-63CDD1526984}" srcOrd="0" destOrd="0" presId="urn:microsoft.com/office/officeart/2018/2/layout/IconLabelList"/>
    <dgm:cxn modelId="{552D901B-88BF-4B79-AAC4-B9601634C76C}" type="presParOf" srcId="{FD3F0B33-655D-4EAE-A0A4-0C9E99BF528F}" destId="{0B832248-2462-4F5C-979E-DD92DD265461}" srcOrd="1" destOrd="0" presId="urn:microsoft.com/office/officeart/2018/2/layout/IconLabelList"/>
    <dgm:cxn modelId="{CD850C68-4754-49C2-82D6-B437DE1F4A8E}" type="presParOf" srcId="{FD3F0B33-655D-4EAE-A0A4-0C9E99BF528F}" destId="{958AA513-7555-4734-9E80-B9FFB2691577}" srcOrd="2" destOrd="0" presId="urn:microsoft.com/office/officeart/2018/2/layout/IconLabelList"/>
    <dgm:cxn modelId="{97C4E536-F997-4D7F-B507-D792BCED1683}" type="presParOf" srcId="{ACB96445-9D27-46AC-A037-0795601BC788}" destId="{F96B1BE8-9E26-4ABE-885C-44DE0C23F6E6}" srcOrd="1" destOrd="0" presId="urn:microsoft.com/office/officeart/2018/2/layout/IconLabelList"/>
    <dgm:cxn modelId="{B29AEEC0-F28D-4B6D-B9C2-55EDF8F6EBCB}" type="presParOf" srcId="{ACB96445-9D27-46AC-A037-0795601BC788}" destId="{1EB86D2B-361A-4445-ABD5-AA7259A96112}" srcOrd="2" destOrd="0" presId="urn:microsoft.com/office/officeart/2018/2/layout/IconLabelList"/>
    <dgm:cxn modelId="{8AA6BEC6-04FE-4B55-B1A2-A07EFAC1BA43}" type="presParOf" srcId="{1EB86D2B-361A-4445-ABD5-AA7259A96112}" destId="{D8469265-684A-4D80-BB95-9DFC3E8DAB85}" srcOrd="0" destOrd="0" presId="urn:microsoft.com/office/officeart/2018/2/layout/IconLabelList"/>
    <dgm:cxn modelId="{2D4E74A0-ED58-452B-84D7-EE6518257E5A}" type="presParOf" srcId="{1EB86D2B-361A-4445-ABD5-AA7259A96112}" destId="{0924A51E-8B97-4FF1-8186-48D79C0F9EDD}" srcOrd="1" destOrd="0" presId="urn:microsoft.com/office/officeart/2018/2/layout/IconLabelList"/>
    <dgm:cxn modelId="{9291DE5B-8E20-46E2-AF03-888A34C48CA4}" type="presParOf" srcId="{1EB86D2B-361A-4445-ABD5-AA7259A96112}" destId="{EDB23B7B-5407-4460-BCF0-5CB74273B2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E3921-A948-441F-BE35-FC431B243E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77B9E7A-4B3A-496F-A8CF-736721946BB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L’integrazione BIM–FEM è il cuore dell’evoluzione digitale dell’ingegneria strutturale.</a:t>
          </a:r>
          <a:endParaRPr lang="en-US"/>
        </a:p>
      </dgm:t>
    </dgm:pt>
    <dgm:pt modelId="{16B062F4-D0DC-4C4C-B3E9-71556AE5FD7C}" type="parTrans" cxnId="{5BD1F042-D7A4-439E-A174-311199185C12}">
      <dgm:prSet/>
      <dgm:spPr/>
      <dgm:t>
        <a:bodyPr/>
        <a:lstStyle/>
        <a:p>
          <a:endParaRPr lang="en-US"/>
        </a:p>
      </dgm:t>
    </dgm:pt>
    <dgm:pt modelId="{E94FA4BB-718E-4786-AAD8-9A7C627C3ED6}" type="sibTrans" cxnId="{5BD1F042-D7A4-439E-A174-311199185C12}">
      <dgm:prSet/>
      <dgm:spPr/>
      <dgm:t>
        <a:bodyPr/>
        <a:lstStyle/>
        <a:p>
          <a:endParaRPr lang="en-US"/>
        </a:p>
      </dgm:t>
    </dgm:pt>
    <dgm:pt modelId="{7B1740A5-E978-4946-BD53-A2ECB3FCEFA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PRO_SAP consente l’importazione e l’esportazione di modelli IFC, garantendo la continuità tra modellazione architettonica e analisi strutturale.</a:t>
          </a:r>
          <a:endParaRPr lang="en-US"/>
        </a:p>
      </dgm:t>
    </dgm:pt>
    <dgm:pt modelId="{957D5E3A-CEC2-485F-9888-7C1F44D6239A}" type="parTrans" cxnId="{5A0BBCEF-238C-4E64-B462-8789B66808C0}">
      <dgm:prSet/>
      <dgm:spPr/>
      <dgm:t>
        <a:bodyPr/>
        <a:lstStyle/>
        <a:p>
          <a:endParaRPr lang="en-US"/>
        </a:p>
      </dgm:t>
    </dgm:pt>
    <dgm:pt modelId="{52B59C7A-89FA-4849-A6AC-4ED99791320E}" type="sibTrans" cxnId="{5A0BBCEF-238C-4E64-B462-8789B66808C0}">
      <dgm:prSet/>
      <dgm:spPr/>
      <dgm:t>
        <a:bodyPr/>
        <a:lstStyle/>
        <a:p>
          <a:endParaRPr lang="en-US"/>
        </a:p>
      </dgm:t>
    </dgm:pt>
    <dgm:pt modelId="{F48FB353-44E2-4755-A38A-89035AB502F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Questo approccio riduce gli errori di trascrizione e accelera il processo di verifica e progettazione.</a:t>
          </a:r>
          <a:endParaRPr lang="en-US"/>
        </a:p>
      </dgm:t>
    </dgm:pt>
    <dgm:pt modelId="{F98A351A-C7FB-4EC0-9681-C1CBF42C8D67}" type="parTrans" cxnId="{203B1D72-56BB-4E6E-A9BB-51E3588BC8AA}">
      <dgm:prSet/>
      <dgm:spPr/>
      <dgm:t>
        <a:bodyPr/>
        <a:lstStyle/>
        <a:p>
          <a:endParaRPr lang="en-US"/>
        </a:p>
      </dgm:t>
    </dgm:pt>
    <dgm:pt modelId="{75A709F5-F6A4-4CA0-8847-3B51AEDA3109}" type="sibTrans" cxnId="{203B1D72-56BB-4E6E-A9BB-51E3588BC8AA}">
      <dgm:prSet/>
      <dgm:spPr/>
      <dgm:t>
        <a:bodyPr/>
        <a:lstStyle/>
        <a:p>
          <a:endParaRPr lang="en-US"/>
        </a:p>
      </dgm:t>
    </dgm:pt>
    <dgm:pt modelId="{023CDAA3-8E41-43A5-B572-D457EB629764}" type="pres">
      <dgm:prSet presAssocID="{CEBE3921-A948-441F-BE35-FC431B243EB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84AC977-98A2-406B-99E2-6F8F2A6CA671}" type="pres">
      <dgm:prSet presAssocID="{777B9E7A-4B3A-496F-A8CF-736721946BB4}" presName="compNode" presStyleCnt="0"/>
      <dgm:spPr/>
    </dgm:pt>
    <dgm:pt modelId="{B5D83FDE-D597-4312-8863-8588763EAB06}" type="pres">
      <dgm:prSet presAssocID="{777B9E7A-4B3A-496F-A8CF-736721946BB4}" presName="bgRect" presStyleLbl="bgShp" presStyleIdx="0" presStyleCnt="3"/>
      <dgm:spPr/>
    </dgm:pt>
    <dgm:pt modelId="{09B11AEF-D61C-427F-AB9F-4AEED25B09D9}" type="pres">
      <dgm:prSet presAssocID="{777B9E7A-4B3A-496F-A8CF-736721946B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Cuore"/>
        </a:ext>
      </dgm:extLst>
    </dgm:pt>
    <dgm:pt modelId="{CA7110B3-A6DE-4D48-8DB2-D1888716D49B}" type="pres">
      <dgm:prSet presAssocID="{777B9E7A-4B3A-496F-A8CF-736721946BB4}" presName="spaceRect" presStyleCnt="0"/>
      <dgm:spPr/>
    </dgm:pt>
    <dgm:pt modelId="{A55B4859-45B3-4F0E-925D-49CC9693F141}" type="pres">
      <dgm:prSet presAssocID="{777B9E7A-4B3A-496F-A8CF-736721946BB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F270FEDD-5FDC-4E95-921E-3EE8C9621891}" type="pres">
      <dgm:prSet presAssocID="{E94FA4BB-718E-4786-AAD8-9A7C627C3ED6}" presName="sibTrans" presStyleCnt="0"/>
      <dgm:spPr/>
    </dgm:pt>
    <dgm:pt modelId="{564B94CC-FA4B-4BC2-AC24-B23455AEA815}" type="pres">
      <dgm:prSet presAssocID="{7B1740A5-E978-4946-BD53-A2ECB3FCEFAE}" presName="compNode" presStyleCnt="0"/>
      <dgm:spPr/>
    </dgm:pt>
    <dgm:pt modelId="{A7FCF2CA-A8FC-41C9-A4CF-DFC685C3DF46}" type="pres">
      <dgm:prSet presAssocID="{7B1740A5-E978-4946-BD53-A2ECB3FCEFAE}" presName="bgRect" presStyleLbl="bgShp" presStyleIdx="1" presStyleCnt="3"/>
      <dgm:spPr/>
    </dgm:pt>
    <dgm:pt modelId="{81E0051A-7F39-4BF3-ACEC-AEC379D3F990}" type="pres">
      <dgm:prSet presAssocID="{7B1740A5-E978-4946-BD53-A2ECB3FCEF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Diagramma di flusso"/>
        </a:ext>
      </dgm:extLst>
    </dgm:pt>
    <dgm:pt modelId="{492BDAD8-5FCE-46C8-BFCC-2F1A451E326E}" type="pres">
      <dgm:prSet presAssocID="{7B1740A5-E978-4946-BD53-A2ECB3FCEFAE}" presName="spaceRect" presStyleCnt="0"/>
      <dgm:spPr/>
    </dgm:pt>
    <dgm:pt modelId="{EDC2A9F9-CFC3-4A18-877B-FA76DA157918}" type="pres">
      <dgm:prSet presAssocID="{7B1740A5-E978-4946-BD53-A2ECB3FCEFA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774EC32C-EEC1-49FE-8425-0B5A2E92B096}" type="pres">
      <dgm:prSet presAssocID="{52B59C7A-89FA-4849-A6AC-4ED99791320E}" presName="sibTrans" presStyleCnt="0"/>
      <dgm:spPr/>
    </dgm:pt>
    <dgm:pt modelId="{F37B1D86-5F38-4851-9DC7-BCFF5120A300}" type="pres">
      <dgm:prSet presAssocID="{F48FB353-44E2-4755-A38A-89035AB502F1}" presName="compNode" presStyleCnt="0"/>
      <dgm:spPr/>
    </dgm:pt>
    <dgm:pt modelId="{52F56066-BBAF-44E1-9933-3FD48482B6BE}" type="pres">
      <dgm:prSet presAssocID="{F48FB353-44E2-4755-A38A-89035AB502F1}" presName="bgRect" presStyleLbl="bgShp" presStyleIdx="2" presStyleCnt="3"/>
      <dgm:spPr/>
    </dgm:pt>
    <dgm:pt modelId="{908794E6-E18E-4DDC-91B5-C478D0261F46}" type="pres">
      <dgm:prSet presAssocID="{F48FB353-44E2-4755-A38A-89035AB502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F4399021-583E-41D2-88B5-25BD9B0F0171}" type="pres">
      <dgm:prSet presAssocID="{F48FB353-44E2-4755-A38A-89035AB502F1}" presName="spaceRect" presStyleCnt="0"/>
      <dgm:spPr/>
    </dgm:pt>
    <dgm:pt modelId="{0489E56C-0D67-445D-AD34-543D3142AB17}" type="pres">
      <dgm:prSet presAssocID="{F48FB353-44E2-4755-A38A-89035AB502F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5A0BBCEF-238C-4E64-B462-8789B66808C0}" srcId="{CEBE3921-A948-441F-BE35-FC431B243EB0}" destId="{7B1740A5-E978-4946-BD53-A2ECB3FCEFAE}" srcOrd="1" destOrd="0" parTransId="{957D5E3A-CEC2-485F-9888-7C1F44D6239A}" sibTransId="{52B59C7A-89FA-4849-A6AC-4ED99791320E}"/>
    <dgm:cxn modelId="{57B26CD7-AA9B-485F-AAC0-2C216AF7C0F3}" type="presOf" srcId="{7B1740A5-E978-4946-BD53-A2ECB3FCEFAE}" destId="{EDC2A9F9-CFC3-4A18-877B-FA76DA157918}" srcOrd="0" destOrd="0" presId="urn:microsoft.com/office/officeart/2018/2/layout/IconVerticalSolidList"/>
    <dgm:cxn modelId="{9D961E05-6411-4442-A259-916E583744B7}" type="presOf" srcId="{CEBE3921-A948-441F-BE35-FC431B243EB0}" destId="{023CDAA3-8E41-43A5-B572-D457EB629764}" srcOrd="0" destOrd="0" presId="urn:microsoft.com/office/officeart/2018/2/layout/IconVerticalSolidList"/>
    <dgm:cxn modelId="{9AF72453-E693-47F0-8541-13553D0C29D9}" type="presOf" srcId="{F48FB353-44E2-4755-A38A-89035AB502F1}" destId="{0489E56C-0D67-445D-AD34-543D3142AB17}" srcOrd="0" destOrd="0" presId="urn:microsoft.com/office/officeart/2018/2/layout/IconVerticalSolidList"/>
    <dgm:cxn modelId="{203B1D72-56BB-4E6E-A9BB-51E3588BC8AA}" srcId="{CEBE3921-A948-441F-BE35-FC431B243EB0}" destId="{F48FB353-44E2-4755-A38A-89035AB502F1}" srcOrd="2" destOrd="0" parTransId="{F98A351A-C7FB-4EC0-9681-C1CBF42C8D67}" sibTransId="{75A709F5-F6A4-4CA0-8847-3B51AEDA3109}"/>
    <dgm:cxn modelId="{5BD1F042-D7A4-439E-A174-311199185C12}" srcId="{CEBE3921-A948-441F-BE35-FC431B243EB0}" destId="{777B9E7A-4B3A-496F-A8CF-736721946BB4}" srcOrd="0" destOrd="0" parTransId="{16B062F4-D0DC-4C4C-B3E9-71556AE5FD7C}" sibTransId="{E94FA4BB-718E-4786-AAD8-9A7C627C3ED6}"/>
    <dgm:cxn modelId="{82545C6F-D289-418C-8462-5EDC7F485086}" type="presOf" srcId="{777B9E7A-4B3A-496F-A8CF-736721946BB4}" destId="{A55B4859-45B3-4F0E-925D-49CC9693F141}" srcOrd="0" destOrd="0" presId="urn:microsoft.com/office/officeart/2018/2/layout/IconVerticalSolidList"/>
    <dgm:cxn modelId="{5C469C79-C973-4759-AAAE-05C0876D0268}" type="presParOf" srcId="{023CDAA3-8E41-43A5-B572-D457EB629764}" destId="{A84AC977-98A2-406B-99E2-6F8F2A6CA671}" srcOrd="0" destOrd="0" presId="urn:microsoft.com/office/officeart/2018/2/layout/IconVerticalSolidList"/>
    <dgm:cxn modelId="{35472E93-D96D-44C6-9823-126FDB7D54C9}" type="presParOf" srcId="{A84AC977-98A2-406B-99E2-6F8F2A6CA671}" destId="{B5D83FDE-D597-4312-8863-8588763EAB06}" srcOrd="0" destOrd="0" presId="urn:microsoft.com/office/officeart/2018/2/layout/IconVerticalSolidList"/>
    <dgm:cxn modelId="{8ED0CEFF-971B-4135-B4F9-DEA6055A5973}" type="presParOf" srcId="{A84AC977-98A2-406B-99E2-6F8F2A6CA671}" destId="{09B11AEF-D61C-427F-AB9F-4AEED25B09D9}" srcOrd="1" destOrd="0" presId="urn:microsoft.com/office/officeart/2018/2/layout/IconVerticalSolidList"/>
    <dgm:cxn modelId="{0AFD7C71-C899-4FD4-99AF-231498C419A5}" type="presParOf" srcId="{A84AC977-98A2-406B-99E2-6F8F2A6CA671}" destId="{CA7110B3-A6DE-4D48-8DB2-D1888716D49B}" srcOrd="2" destOrd="0" presId="urn:microsoft.com/office/officeart/2018/2/layout/IconVerticalSolidList"/>
    <dgm:cxn modelId="{24F2855E-DF1D-44CE-97AF-688DFB03D4C0}" type="presParOf" srcId="{A84AC977-98A2-406B-99E2-6F8F2A6CA671}" destId="{A55B4859-45B3-4F0E-925D-49CC9693F141}" srcOrd="3" destOrd="0" presId="urn:microsoft.com/office/officeart/2018/2/layout/IconVerticalSolidList"/>
    <dgm:cxn modelId="{A76228A0-85A0-4B10-AB02-FAEE28610777}" type="presParOf" srcId="{023CDAA3-8E41-43A5-B572-D457EB629764}" destId="{F270FEDD-5FDC-4E95-921E-3EE8C9621891}" srcOrd="1" destOrd="0" presId="urn:microsoft.com/office/officeart/2018/2/layout/IconVerticalSolidList"/>
    <dgm:cxn modelId="{5484A125-0D45-42CB-B643-EEAC91AC6DBF}" type="presParOf" srcId="{023CDAA3-8E41-43A5-B572-D457EB629764}" destId="{564B94CC-FA4B-4BC2-AC24-B23455AEA815}" srcOrd="2" destOrd="0" presId="urn:microsoft.com/office/officeart/2018/2/layout/IconVerticalSolidList"/>
    <dgm:cxn modelId="{2FFB66C6-45CE-4823-8F87-5A14B43C536D}" type="presParOf" srcId="{564B94CC-FA4B-4BC2-AC24-B23455AEA815}" destId="{A7FCF2CA-A8FC-41C9-A4CF-DFC685C3DF46}" srcOrd="0" destOrd="0" presId="urn:microsoft.com/office/officeart/2018/2/layout/IconVerticalSolidList"/>
    <dgm:cxn modelId="{017F49D8-F8A7-471A-A4D1-3313F93542EA}" type="presParOf" srcId="{564B94CC-FA4B-4BC2-AC24-B23455AEA815}" destId="{81E0051A-7F39-4BF3-ACEC-AEC379D3F990}" srcOrd="1" destOrd="0" presId="urn:microsoft.com/office/officeart/2018/2/layout/IconVerticalSolidList"/>
    <dgm:cxn modelId="{6FFA830E-3320-444A-946C-9C03E1211463}" type="presParOf" srcId="{564B94CC-FA4B-4BC2-AC24-B23455AEA815}" destId="{492BDAD8-5FCE-46C8-BFCC-2F1A451E326E}" srcOrd="2" destOrd="0" presId="urn:microsoft.com/office/officeart/2018/2/layout/IconVerticalSolidList"/>
    <dgm:cxn modelId="{0372C335-C1B6-488A-B1AE-CF835AA17F5D}" type="presParOf" srcId="{564B94CC-FA4B-4BC2-AC24-B23455AEA815}" destId="{EDC2A9F9-CFC3-4A18-877B-FA76DA157918}" srcOrd="3" destOrd="0" presId="urn:microsoft.com/office/officeart/2018/2/layout/IconVerticalSolidList"/>
    <dgm:cxn modelId="{C51B54FD-869D-438F-B6A1-3904B3C709D1}" type="presParOf" srcId="{023CDAA3-8E41-43A5-B572-D457EB629764}" destId="{774EC32C-EEC1-49FE-8425-0B5A2E92B096}" srcOrd="3" destOrd="0" presId="urn:microsoft.com/office/officeart/2018/2/layout/IconVerticalSolidList"/>
    <dgm:cxn modelId="{693E0222-5DC6-4AC5-A6C6-1AE4DD0BBAFE}" type="presParOf" srcId="{023CDAA3-8E41-43A5-B572-D457EB629764}" destId="{F37B1D86-5F38-4851-9DC7-BCFF5120A300}" srcOrd="4" destOrd="0" presId="urn:microsoft.com/office/officeart/2018/2/layout/IconVerticalSolidList"/>
    <dgm:cxn modelId="{49F42AD6-6AA7-4504-8712-06B11EE9B1C2}" type="presParOf" srcId="{F37B1D86-5F38-4851-9DC7-BCFF5120A300}" destId="{52F56066-BBAF-44E1-9933-3FD48482B6BE}" srcOrd="0" destOrd="0" presId="urn:microsoft.com/office/officeart/2018/2/layout/IconVerticalSolidList"/>
    <dgm:cxn modelId="{7BA08B6A-44CD-431A-9C1F-EAED3F4F2BDC}" type="presParOf" srcId="{F37B1D86-5F38-4851-9DC7-BCFF5120A300}" destId="{908794E6-E18E-4DDC-91B5-C478D0261F46}" srcOrd="1" destOrd="0" presId="urn:microsoft.com/office/officeart/2018/2/layout/IconVerticalSolidList"/>
    <dgm:cxn modelId="{72B0FA3F-8903-40D2-A953-144E8C72A093}" type="presParOf" srcId="{F37B1D86-5F38-4851-9DC7-BCFF5120A300}" destId="{F4399021-583E-41D2-88B5-25BD9B0F0171}" srcOrd="2" destOrd="0" presId="urn:microsoft.com/office/officeart/2018/2/layout/IconVerticalSolidList"/>
    <dgm:cxn modelId="{FBDF0149-7924-4C76-9F4C-29C778F9521D}" type="presParOf" srcId="{F37B1D86-5F38-4851-9DC7-BCFF5120A300}" destId="{0489E56C-0D67-445D-AD34-543D3142AB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B93B89-168A-4834-AF96-DF35362F81E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C42A572-6714-4E39-A93D-FF91E15DDE48}">
      <dgm:prSet custT="1"/>
      <dgm:spPr/>
      <dgm:t>
        <a:bodyPr/>
        <a:lstStyle/>
        <a:p>
          <a:r>
            <a:rPr lang="it-IT" sz="1800" dirty="0"/>
            <a:t>Nei software PRO_SAP e PRO_SAM sono in corso sviluppi per migliorare:</a:t>
          </a:r>
          <a:endParaRPr lang="en-US" sz="1800" dirty="0"/>
        </a:p>
      </dgm:t>
    </dgm:pt>
    <dgm:pt modelId="{E3990B0D-F2EC-4501-A5E7-5A70560A857B}" type="parTrans" cxnId="{A2132532-72BB-4DEE-A5FC-3988EA9D3996}">
      <dgm:prSet/>
      <dgm:spPr/>
      <dgm:t>
        <a:bodyPr/>
        <a:lstStyle/>
        <a:p>
          <a:endParaRPr lang="en-US" sz="3200"/>
        </a:p>
      </dgm:t>
    </dgm:pt>
    <dgm:pt modelId="{A35D8F50-5048-4F95-9D84-CFC680B9720F}" type="sibTrans" cxnId="{A2132532-72BB-4DEE-A5FC-3988EA9D3996}">
      <dgm:prSet/>
      <dgm:spPr/>
      <dgm:t>
        <a:bodyPr/>
        <a:lstStyle/>
        <a:p>
          <a:endParaRPr lang="en-US" sz="3200"/>
        </a:p>
      </dgm:t>
    </dgm:pt>
    <dgm:pt modelId="{5EF74F6A-D67E-4938-AFC4-4D6821CAE9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La compatibilità con il formato IFC 4 e in particolare con il dominio strutturale (</a:t>
          </a:r>
          <a:r>
            <a:rPr lang="it-IT" sz="1800" dirty="0" err="1"/>
            <a:t>IfcStructuralAnalysisDomain</a:t>
          </a:r>
          <a:r>
            <a:rPr lang="it-IT" sz="1800" dirty="0"/>
            <a:t>)</a:t>
          </a:r>
          <a:endParaRPr lang="en-US" sz="1800" dirty="0"/>
        </a:p>
      </dgm:t>
    </dgm:pt>
    <dgm:pt modelId="{611AB24D-A366-4C51-86EA-85F3F087037C}" type="parTrans" cxnId="{1B7051F0-8E11-416D-86F6-BF08D12CFBE5}">
      <dgm:prSet/>
      <dgm:spPr/>
      <dgm:t>
        <a:bodyPr/>
        <a:lstStyle/>
        <a:p>
          <a:endParaRPr lang="en-US" sz="3200"/>
        </a:p>
      </dgm:t>
    </dgm:pt>
    <dgm:pt modelId="{047C5EDB-D203-4CFF-8B37-34243E564474}" type="sibTrans" cxnId="{1B7051F0-8E11-416D-86F6-BF08D12CFBE5}">
      <dgm:prSet/>
      <dgm:spPr/>
      <dgm:t>
        <a:bodyPr/>
        <a:lstStyle/>
        <a:p>
          <a:endParaRPr lang="en-US" sz="3200"/>
        </a:p>
      </dgm:t>
    </dgm:pt>
    <dgm:pt modelId="{6C69FE81-544C-4266-80D8-9787DCFDD58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800" dirty="0"/>
            <a:t>La gestione automatica delle informazioni di materiali e componenti;</a:t>
          </a:r>
          <a:endParaRPr lang="en-US" sz="1800" dirty="0"/>
        </a:p>
      </dgm:t>
    </dgm:pt>
    <dgm:pt modelId="{84133860-8140-4D37-995A-324B285E86AF}" type="parTrans" cxnId="{97E144C1-180F-4375-A5CB-42D9CB5AF132}">
      <dgm:prSet/>
      <dgm:spPr/>
      <dgm:t>
        <a:bodyPr/>
        <a:lstStyle/>
        <a:p>
          <a:endParaRPr lang="en-US" sz="3200"/>
        </a:p>
      </dgm:t>
    </dgm:pt>
    <dgm:pt modelId="{AEB38AE0-8FE3-4ECE-9EBE-F6F47E868A12}" type="sibTrans" cxnId="{97E144C1-180F-4375-A5CB-42D9CB5AF132}">
      <dgm:prSet/>
      <dgm:spPr/>
      <dgm:t>
        <a:bodyPr/>
        <a:lstStyle/>
        <a:p>
          <a:endParaRPr lang="en-US" sz="3200"/>
        </a:p>
      </dgm:t>
    </dgm:pt>
    <dgm:pt modelId="{DD012495-EDA6-4135-8B46-CDDDC2831521}">
      <dgm:prSet custT="1"/>
      <dgm:spPr/>
      <dgm:t>
        <a:bodyPr/>
        <a:lstStyle/>
        <a:p>
          <a:r>
            <a:rPr lang="it-IT" sz="1800"/>
            <a:t>Tali innovazioni supportano il progetto AIM-eBIM nel definire un flusso digitale più efficiente.</a:t>
          </a:r>
          <a:endParaRPr lang="en-US" sz="1800"/>
        </a:p>
      </dgm:t>
    </dgm:pt>
    <dgm:pt modelId="{9AA26ED2-110C-4F10-B0C2-1DD406D8040B}" type="parTrans" cxnId="{F0081F28-192E-4733-B2DD-E2800A18A518}">
      <dgm:prSet/>
      <dgm:spPr/>
      <dgm:t>
        <a:bodyPr/>
        <a:lstStyle/>
        <a:p>
          <a:endParaRPr lang="en-US" sz="3200"/>
        </a:p>
      </dgm:t>
    </dgm:pt>
    <dgm:pt modelId="{281F5B25-4D01-4251-A1A4-5442DA07B03F}" type="sibTrans" cxnId="{F0081F28-192E-4733-B2DD-E2800A18A518}">
      <dgm:prSet/>
      <dgm:spPr/>
      <dgm:t>
        <a:bodyPr/>
        <a:lstStyle/>
        <a:p>
          <a:endParaRPr lang="en-US" sz="3200"/>
        </a:p>
      </dgm:t>
    </dgm:pt>
    <dgm:pt modelId="{C4F0F5C7-7A16-4256-9059-AC78C7B088AE}" type="pres">
      <dgm:prSet presAssocID="{3EB93B89-168A-4834-AF96-DF35362F81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069511-8DCD-415A-8BE6-21D892ECFB7E}" type="pres">
      <dgm:prSet presAssocID="{DC42A572-6714-4E39-A93D-FF91E15DDE48}" presName="parentLin" presStyleCnt="0"/>
      <dgm:spPr/>
    </dgm:pt>
    <dgm:pt modelId="{8EE9916E-E439-434E-BB63-B814C96C620F}" type="pres">
      <dgm:prSet presAssocID="{DC42A572-6714-4E39-A93D-FF91E15DDE4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0E2C4E21-9ED7-42CE-8C8A-47B31445F68E}" type="pres">
      <dgm:prSet presAssocID="{DC42A572-6714-4E39-A93D-FF91E15DDE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5D0E13-7076-417D-8E7B-4B772DC72CD9}" type="pres">
      <dgm:prSet presAssocID="{DC42A572-6714-4E39-A93D-FF91E15DDE48}" presName="negativeSpace" presStyleCnt="0"/>
      <dgm:spPr/>
    </dgm:pt>
    <dgm:pt modelId="{5D0A1D2D-57DE-4056-834B-78A56EFF92E2}" type="pres">
      <dgm:prSet presAssocID="{DC42A572-6714-4E39-A93D-FF91E15DDE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D6AEDB-960C-4E3D-BF00-149C79C311A4}" type="pres">
      <dgm:prSet presAssocID="{A35D8F50-5048-4F95-9D84-CFC680B9720F}" presName="spaceBetweenRectangles" presStyleCnt="0"/>
      <dgm:spPr/>
    </dgm:pt>
    <dgm:pt modelId="{73944952-818A-47BF-8831-7DC360AF14CE}" type="pres">
      <dgm:prSet presAssocID="{DD012495-EDA6-4135-8B46-CDDDC2831521}" presName="parentLin" presStyleCnt="0"/>
      <dgm:spPr/>
    </dgm:pt>
    <dgm:pt modelId="{F5C28F29-A146-4C48-8026-C81BD989A6B0}" type="pres">
      <dgm:prSet presAssocID="{DD012495-EDA6-4135-8B46-CDDDC2831521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543EB8E-BCE5-493F-8A1E-8179398A0E98}" type="pres">
      <dgm:prSet presAssocID="{DD012495-EDA6-4135-8B46-CDDDC28315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BCBF1A-6C60-4F48-A6AA-E7AEF2387A1B}" type="pres">
      <dgm:prSet presAssocID="{DD012495-EDA6-4135-8B46-CDDDC2831521}" presName="negativeSpace" presStyleCnt="0"/>
      <dgm:spPr/>
    </dgm:pt>
    <dgm:pt modelId="{6A3D32C1-DAE4-4B4F-B216-18C133FCB4CB}" type="pres">
      <dgm:prSet presAssocID="{DD012495-EDA6-4135-8B46-CDDDC283152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E144C1-180F-4375-A5CB-42D9CB5AF132}" srcId="{DC42A572-6714-4E39-A93D-FF91E15DDE48}" destId="{6C69FE81-544C-4266-80D8-9787DCFDD583}" srcOrd="1" destOrd="0" parTransId="{84133860-8140-4D37-995A-324B285E86AF}" sibTransId="{AEB38AE0-8FE3-4ECE-9EBE-F6F47E868A12}"/>
    <dgm:cxn modelId="{8793E998-A2BC-4F2F-B17B-2EDD384698A7}" type="presOf" srcId="{DC42A572-6714-4E39-A93D-FF91E15DDE48}" destId="{8EE9916E-E439-434E-BB63-B814C96C620F}" srcOrd="0" destOrd="0" presId="urn:microsoft.com/office/officeart/2005/8/layout/list1"/>
    <dgm:cxn modelId="{403B5C6F-810F-4857-A8FA-981B859C6A8E}" type="presOf" srcId="{6C69FE81-544C-4266-80D8-9787DCFDD583}" destId="{5D0A1D2D-57DE-4056-834B-78A56EFF92E2}" srcOrd="0" destOrd="1" presId="urn:microsoft.com/office/officeart/2005/8/layout/list1"/>
    <dgm:cxn modelId="{A2132532-72BB-4DEE-A5FC-3988EA9D3996}" srcId="{3EB93B89-168A-4834-AF96-DF35362F81E7}" destId="{DC42A572-6714-4E39-A93D-FF91E15DDE48}" srcOrd="0" destOrd="0" parTransId="{E3990B0D-F2EC-4501-A5E7-5A70560A857B}" sibTransId="{A35D8F50-5048-4F95-9D84-CFC680B9720F}"/>
    <dgm:cxn modelId="{27210084-F0EB-4669-A4C6-505DC766C65C}" type="presOf" srcId="{3EB93B89-168A-4834-AF96-DF35362F81E7}" destId="{C4F0F5C7-7A16-4256-9059-AC78C7B088AE}" srcOrd="0" destOrd="0" presId="urn:microsoft.com/office/officeart/2005/8/layout/list1"/>
    <dgm:cxn modelId="{1B7051F0-8E11-416D-86F6-BF08D12CFBE5}" srcId="{DC42A572-6714-4E39-A93D-FF91E15DDE48}" destId="{5EF74F6A-D67E-4938-AFC4-4D6821CAE9A6}" srcOrd="0" destOrd="0" parTransId="{611AB24D-A366-4C51-86EA-85F3F087037C}" sibTransId="{047C5EDB-D203-4CFF-8B37-34243E564474}"/>
    <dgm:cxn modelId="{9CBB28B0-7098-4B09-8E7D-128CE760AE81}" type="presOf" srcId="{DD012495-EDA6-4135-8B46-CDDDC2831521}" destId="{F5C28F29-A146-4C48-8026-C81BD989A6B0}" srcOrd="0" destOrd="0" presId="urn:microsoft.com/office/officeart/2005/8/layout/list1"/>
    <dgm:cxn modelId="{F0081F28-192E-4733-B2DD-E2800A18A518}" srcId="{3EB93B89-168A-4834-AF96-DF35362F81E7}" destId="{DD012495-EDA6-4135-8B46-CDDDC2831521}" srcOrd="1" destOrd="0" parTransId="{9AA26ED2-110C-4F10-B0C2-1DD406D8040B}" sibTransId="{281F5B25-4D01-4251-A1A4-5442DA07B03F}"/>
    <dgm:cxn modelId="{674C5418-8AC3-41D9-92A0-ACFF3FE0D461}" type="presOf" srcId="{5EF74F6A-D67E-4938-AFC4-4D6821CAE9A6}" destId="{5D0A1D2D-57DE-4056-834B-78A56EFF92E2}" srcOrd="0" destOrd="0" presId="urn:microsoft.com/office/officeart/2005/8/layout/list1"/>
    <dgm:cxn modelId="{F2511F2E-FEF1-4708-B2F0-B47BE8EEE537}" type="presOf" srcId="{DD012495-EDA6-4135-8B46-CDDDC2831521}" destId="{B543EB8E-BCE5-493F-8A1E-8179398A0E98}" srcOrd="1" destOrd="0" presId="urn:microsoft.com/office/officeart/2005/8/layout/list1"/>
    <dgm:cxn modelId="{32827AC1-B0EA-47F2-8085-E4CE956D6807}" type="presOf" srcId="{DC42A572-6714-4E39-A93D-FF91E15DDE48}" destId="{0E2C4E21-9ED7-42CE-8C8A-47B31445F68E}" srcOrd="1" destOrd="0" presId="urn:microsoft.com/office/officeart/2005/8/layout/list1"/>
    <dgm:cxn modelId="{3C742466-44BB-4875-BD45-FC724C6FFE7F}" type="presParOf" srcId="{C4F0F5C7-7A16-4256-9059-AC78C7B088AE}" destId="{A0069511-8DCD-415A-8BE6-21D892ECFB7E}" srcOrd="0" destOrd="0" presId="urn:microsoft.com/office/officeart/2005/8/layout/list1"/>
    <dgm:cxn modelId="{163045DD-4697-4017-A0AC-49503E389A7C}" type="presParOf" srcId="{A0069511-8DCD-415A-8BE6-21D892ECFB7E}" destId="{8EE9916E-E439-434E-BB63-B814C96C620F}" srcOrd="0" destOrd="0" presId="urn:microsoft.com/office/officeart/2005/8/layout/list1"/>
    <dgm:cxn modelId="{30C3744A-FFDE-4757-A804-10A36C8CEE8D}" type="presParOf" srcId="{A0069511-8DCD-415A-8BE6-21D892ECFB7E}" destId="{0E2C4E21-9ED7-42CE-8C8A-47B31445F68E}" srcOrd="1" destOrd="0" presId="urn:microsoft.com/office/officeart/2005/8/layout/list1"/>
    <dgm:cxn modelId="{5CD8C1B8-5A01-4608-B7D3-C572657E1B8C}" type="presParOf" srcId="{C4F0F5C7-7A16-4256-9059-AC78C7B088AE}" destId="{A95D0E13-7076-417D-8E7B-4B772DC72CD9}" srcOrd="1" destOrd="0" presId="urn:microsoft.com/office/officeart/2005/8/layout/list1"/>
    <dgm:cxn modelId="{9956BE29-01AA-4DFE-A60A-22E3D53E07F8}" type="presParOf" srcId="{C4F0F5C7-7A16-4256-9059-AC78C7B088AE}" destId="{5D0A1D2D-57DE-4056-834B-78A56EFF92E2}" srcOrd="2" destOrd="0" presId="urn:microsoft.com/office/officeart/2005/8/layout/list1"/>
    <dgm:cxn modelId="{8687C0D4-79E5-480E-91F7-32D7DDA94CAB}" type="presParOf" srcId="{C4F0F5C7-7A16-4256-9059-AC78C7B088AE}" destId="{8DD6AEDB-960C-4E3D-BF00-149C79C311A4}" srcOrd="3" destOrd="0" presId="urn:microsoft.com/office/officeart/2005/8/layout/list1"/>
    <dgm:cxn modelId="{ACE89AB3-5405-4EFA-B926-B759FEAE1840}" type="presParOf" srcId="{C4F0F5C7-7A16-4256-9059-AC78C7B088AE}" destId="{73944952-818A-47BF-8831-7DC360AF14CE}" srcOrd="4" destOrd="0" presId="urn:microsoft.com/office/officeart/2005/8/layout/list1"/>
    <dgm:cxn modelId="{9463EEF6-AFA7-4ABD-9E6C-51213D2C1250}" type="presParOf" srcId="{73944952-818A-47BF-8831-7DC360AF14CE}" destId="{F5C28F29-A146-4C48-8026-C81BD989A6B0}" srcOrd="0" destOrd="0" presId="urn:microsoft.com/office/officeart/2005/8/layout/list1"/>
    <dgm:cxn modelId="{F437F37A-66EE-4895-BBE0-54DC8E654572}" type="presParOf" srcId="{73944952-818A-47BF-8831-7DC360AF14CE}" destId="{B543EB8E-BCE5-493F-8A1E-8179398A0E98}" srcOrd="1" destOrd="0" presId="urn:microsoft.com/office/officeart/2005/8/layout/list1"/>
    <dgm:cxn modelId="{3FBA72FE-DCF8-4742-ADF7-E7DBAD30E711}" type="presParOf" srcId="{C4F0F5C7-7A16-4256-9059-AC78C7B088AE}" destId="{B3BCBF1A-6C60-4F48-A6AA-E7AEF2387A1B}" srcOrd="5" destOrd="0" presId="urn:microsoft.com/office/officeart/2005/8/layout/list1"/>
    <dgm:cxn modelId="{19D04CD3-3F4D-487D-AC3E-DF95854F6550}" type="presParOf" srcId="{C4F0F5C7-7A16-4256-9059-AC78C7B088AE}" destId="{6A3D32C1-DAE4-4B4F-B216-18C133FCB4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DFDED3-AC18-4DC5-A065-951DD6E4A8F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5527D-1CC6-4E7E-9F71-9D2B835E97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Dal 2025 2S.I. fa parte del gruppo internazionale </a:t>
          </a:r>
          <a:r>
            <a:rPr lang="it-IT" sz="1800" dirty="0" err="1"/>
            <a:t>Rocscience</a:t>
          </a:r>
          <a:r>
            <a:rPr lang="it-IT" sz="1800" dirty="0"/>
            <a:t>, leader nel software geotecnico.</a:t>
          </a:r>
          <a:endParaRPr lang="en-US" sz="1800" dirty="0"/>
        </a:p>
      </dgm:t>
    </dgm:pt>
    <dgm:pt modelId="{7867A51D-62C1-4598-AA77-248F7C875C66}" type="parTrans" cxnId="{F27EB4B5-F05D-45AB-980E-D26FFCCA30DF}">
      <dgm:prSet/>
      <dgm:spPr/>
      <dgm:t>
        <a:bodyPr/>
        <a:lstStyle/>
        <a:p>
          <a:endParaRPr lang="en-US"/>
        </a:p>
      </dgm:t>
    </dgm:pt>
    <dgm:pt modelId="{F0885BCF-B79E-4E79-8D11-BE48E0CC4F5A}" type="sibTrans" cxnId="{F27EB4B5-F05D-45AB-980E-D26FFCCA30DF}">
      <dgm:prSet/>
      <dgm:spPr/>
      <dgm:t>
        <a:bodyPr/>
        <a:lstStyle/>
        <a:p>
          <a:endParaRPr lang="en-US"/>
        </a:p>
      </dgm:t>
    </dgm:pt>
    <dgm:pt modelId="{38B5DCE9-704B-47BF-86F0-652DCDD1F1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 err="1"/>
            <a:t>Rocscience</a:t>
          </a:r>
          <a:r>
            <a:rPr lang="it-IT" sz="1800" dirty="0"/>
            <a:t> sta sviluppando </a:t>
          </a:r>
          <a:r>
            <a:rPr lang="it-IT" sz="1800" dirty="0" err="1"/>
            <a:t>RSInsight</a:t>
          </a:r>
          <a:r>
            <a:rPr lang="it-IT" sz="1800" dirty="0"/>
            <a:t>, una piattaforma AI basata su LLM per fornire supporto tecnico avanzato agli ingegneri.</a:t>
          </a:r>
          <a:endParaRPr lang="en-US" sz="1800" dirty="0"/>
        </a:p>
      </dgm:t>
    </dgm:pt>
    <dgm:pt modelId="{7208E878-8DD5-4351-9F45-B813E9C5252D}" type="parTrans" cxnId="{3685A2D2-AAB2-42DF-ADBA-3270B5020C05}">
      <dgm:prSet/>
      <dgm:spPr/>
      <dgm:t>
        <a:bodyPr/>
        <a:lstStyle/>
        <a:p>
          <a:endParaRPr lang="en-US"/>
        </a:p>
      </dgm:t>
    </dgm:pt>
    <dgm:pt modelId="{CC114C2D-48A1-4149-AC2F-0D3A279D600A}" type="sibTrans" cxnId="{3685A2D2-AAB2-42DF-ADBA-3270B5020C05}">
      <dgm:prSet/>
      <dgm:spPr/>
      <dgm:t>
        <a:bodyPr/>
        <a:lstStyle/>
        <a:p>
          <a:endParaRPr lang="en-US"/>
        </a:p>
      </dgm:t>
    </dgm:pt>
    <dgm:pt modelId="{E83CF9E6-EF48-482D-9C62-030C5EA579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/>
            <a:t>L’integrazione con i software 2S.I. amplia l’ambito di applicazione dell’intelligenza artificiale anche all’ingegneria strutturale.</a:t>
          </a:r>
          <a:endParaRPr lang="en-US" sz="1800"/>
        </a:p>
      </dgm:t>
    </dgm:pt>
    <dgm:pt modelId="{2CECEC6F-4B6E-49B4-A8F0-8D0255590C58}" type="parTrans" cxnId="{FB5F8A7A-0534-4CB0-B3D5-15A497D1F6FF}">
      <dgm:prSet/>
      <dgm:spPr/>
      <dgm:t>
        <a:bodyPr/>
        <a:lstStyle/>
        <a:p>
          <a:endParaRPr lang="en-US"/>
        </a:p>
      </dgm:t>
    </dgm:pt>
    <dgm:pt modelId="{AC4D7620-CCC6-4525-B41F-84847C994DEB}" type="sibTrans" cxnId="{FB5F8A7A-0534-4CB0-B3D5-15A497D1F6FF}">
      <dgm:prSet/>
      <dgm:spPr/>
      <dgm:t>
        <a:bodyPr/>
        <a:lstStyle/>
        <a:p>
          <a:endParaRPr lang="en-US"/>
        </a:p>
      </dgm:t>
    </dgm:pt>
    <dgm:pt modelId="{BA45EAF1-C625-450F-BDA6-49E5A0B60179}" type="pres">
      <dgm:prSet presAssocID="{52DFDED3-AC18-4DC5-A065-951DD6E4A8F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AAE56F-5B58-44BE-B9F3-C17707CE2545}" type="pres">
      <dgm:prSet presAssocID="{4A05527D-1CC6-4E7E-9F71-9D2B835E97B5}" presName="compNode" presStyleCnt="0"/>
      <dgm:spPr/>
    </dgm:pt>
    <dgm:pt modelId="{888740F9-B95C-4708-BB1C-554B75517CF2}" type="pres">
      <dgm:prSet presAssocID="{4A05527D-1CC6-4E7E-9F71-9D2B835E97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F433EC50-D05E-40E8-92A5-5B903CD06ACC}" type="pres">
      <dgm:prSet presAssocID="{4A05527D-1CC6-4E7E-9F71-9D2B835E97B5}" presName="spaceRect" presStyleCnt="0"/>
      <dgm:spPr/>
    </dgm:pt>
    <dgm:pt modelId="{F7C686CC-EC47-47FE-93CB-153D72CE73D6}" type="pres">
      <dgm:prSet presAssocID="{4A05527D-1CC6-4E7E-9F71-9D2B835E97B5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C3687453-B85F-4FFE-87E5-7D57538B9B55}" type="pres">
      <dgm:prSet presAssocID="{F0885BCF-B79E-4E79-8D11-BE48E0CC4F5A}" presName="sibTrans" presStyleCnt="0"/>
      <dgm:spPr/>
    </dgm:pt>
    <dgm:pt modelId="{9D324472-F5EF-4181-868E-18A139ED7906}" type="pres">
      <dgm:prSet presAssocID="{38B5DCE9-704B-47BF-86F0-652DCDD1F1A5}" presName="compNode" presStyleCnt="0"/>
      <dgm:spPr/>
    </dgm:pt>
    <dgm:pt modelId="{7EEFE10F-5F7E-4F9C-818F-FADB509C1C79}" type="pres">
      <dgm:prSet presAssocID="{38B5DCE9-704B-47BF-86F0-652DCDD1F1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07EF544-9040-4627-8A24-16805DEB95F0}" type="pres">
      <dgm:prSet presAssocID="{38B5DCE9-704B-47BF-86F0-652DCDD1F1A5}" presName="spaceRect" presStyleCnt="0"/>
      <dgm:spPr/>
    </dgm:pt>
    <dgm:pt modelId="{5F05AE6A-D745-4A98-824F-BD9318476BF5}" type="pres">
      <dgm:prSet presAssocID="{38B5DCE9-704B-47BF-86F0-652DCDD1F1A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AD436F19-EEA6-4473-BCDB-8D1CDA9A9E45}" type="pres">
      <dgm:prSet presAssocID="{CC114C2D-48A1-4149-AC2F-0D3A279D600A}" presName="sibTrans" presStyleCnt="0"/>
      <dgm:spPr/>
    </dgm:pt>
    <dgm:pt modelId="{49925321-3064-4BBA-A084-7F1DA0F7A1E6}" type="pres">
      <dgm:prSet presAssocID="{E83CF9E6-EF48-482D-9C62-030C5EA579F4}" presName="compNode" presStyleCnt="0"/>
      <dgm:spPr/>
    </dgm:pt>
    <dgm:pt modelId="{DF5E4C91-DC6E-40A5-AF0F-CAEF3594D2E4}" type="pres">
      <dgm:prSet presAssocID="{E83CF9E6-EF48-482D-9C62-030C5EA579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03CF4389-7792-41D0-888A-53231552EB43}" type="pres">
      <dgm:prSet presAssocID="{E83CF9E6-EF48-482D-9C62-030C5EA579F4}" presName="spaceRect" presStyleCnt="0"/>
      <dgm:spPr/>
    </dgm:pt>
    <dgm:pt modelId="{74D579FF-3D5F-4C95-87DC-B4FB25253B8F}" type="pres">
      <dgm:prSet presAssocID="{E83CF9E6-EF48-482D-9C62-030C5EA579F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E070D1-5395-4C05-B8DA-0210E4B8E938}" type="presOf" srcId="{4A05527D-1CC6-4E7E-9F71-9D2B835E97B5}" destId="{F7C686CC-EC47-47FE-93CB-153D72CE73D6}" srcOrd="0" destOrd="0" presId="urn:microsoft.com/office/officeart/2018/2/layout/IconLabelList"/>
    <dgm:cxn modelId="{64B53109-8EE5-4432-BEA2-46B61B6034AF}" type="presOf" srcId="{E83CF9E6-EF48-482D-9C62-030C5EA579F4}" destId="{74D579FF-3D5F-4C95-87DC-B4FB25253B8F}" srcOrd="0" destOrd="0" presId="urn:microsoft.com/office/officeart/2018/2/layout/IconLabelList"/>
    <dgm:cxn modelId="{F27EB4B5-F05D-45AB-980E-D26FFCCA30DF}" srcId="{52DFDED3-AC18-4DC5-A065-951DD6E4A8FC}" destId="{4A05527D-1CC6-4E7E-9F71-9D2B835E97B5}" srcOrd="0" destOrd="0" parTransId="{7867A51D-62C1-4598-AA77-248F7C875C66}" sibTransId="{F0885BCF-B79E-4E79-8D11-BE48E0CC4F5A}"/>
    <dgm:cxn modelId="{FB5F8A7A-0534-4CB0-B3D5-15A497D1F6FF}" srcId="{52DFDED3-AC18-4DC5-A065-951DD6E4A8FC}" destId="{E83CF9E6-EF48-482D-9C62-030C5EA579F4}" srcOrd="2" destOrd="0" parTransId="{2CECEC6F-4B6E-49B4-A8F0-8D0255590C58}" sibTransId="{AC4D7620-CCC6-4525-B41F-84847C994DEB}"/>
    <dgm:cxn modelId="{7F197B71-FF0F-4EEF-A024-1ABE030FC418}" type="presOf" srcId="{52DFDED3-AC18-4DC5-A065-951DD6E4A8FC}" destId="{BA45EAF1-C625-450F-BDA6-49E5A0B60179}" srcOrd="0" destOrd="0" presId="urn:microsoft.com/office/officeart/2018/2/layout/IconLabelList"/>
    <dgm:cxn modelId="{3685A2D2-AAB2-42DF-ADBA-3270B5020C05}" srcId="{52DFDED3-AC18-4DC5-A065-951DD6E4A8FC}" destId="{38B5DCE9-704B-47BF-86F0-652DCDD1F1A5}" srcOrd="1" destOrd="0" parTransId="{7208E878-8DD5-4351-9F45-B813E9C5252D}" sibTransId="{CC114C2D-48A1-4149-AC2F-0D3A279D600A}"/>
    <dgm:cxn modelId="{E733B6EC-141E-4DDA-BCBE-58052847501D}" type="presOf" srcId="{38B5DCE9-704B-47BF-86F0-652DCDD1F1A5}" destId="{5F05AE6A-D745-4A98-824F-BD9318476BF5}" srcOrd="0" destOrd="0" presId="urn:microsoft.com/office/officeart/2018/2/layout/IconLabelList"/>
    <dgm:cxn modelId="{8CB8C4F3-8435-40D1-8F4D-36D3660BB8E3}" type="presParOf" srcId="{BA45EAF1-C625-450F-BDA6-49E5A0B60179}" destId="{2CAAE56F-5B58-44BE-B9F3-C17707CE2545}" srcOrd="0" destOrd="0" presId="urn:microsoft.com/office/officeart/2018/2/layout/IconLabelList"/>
    <dgm:cxn modelId="{65EA02AE-7D97-4F2D-812C-B1B3CDCC6ED5}" type="presParOf" srcId="{2CAAE56F-5B58-44BE-B9F3-C17707CE2545}" destId="{888740F9-B95C-4708-BB1C-554B75517CF2}" srcOrd="0" destOrd="0" presId="urn:microsoft.com/office/officeart/2018/2/layout/IconLabelList"/>
    <dgm:cxn modelId="{E2FBC004-EF7B-43DB-933E-B4EAB7413167}" type="presParOf" srcId="{2CAAE56F-5B58-44BE-B9F3-C17707CE2545}" destId="{F433EC50-D05E-40E8-92A5-5B903CD06ACC}" srcOrd="1" destOrd="0" presId="urn:microsoft.com/office/officeart/2018/2/layout/IconLabelList"/>
    <dgm:cxn modelId="{D60A7F6D-CD0B-40D9-BC29-29D41D63C98C}" type="presParOf" srcId="{2CAAE56F-5B58-44BE-B9F3-C17707CE2545}" destId="{F7C686CC-EC47-47FE-93CB-153D72CE73D6}" srcOrd="2" destOrd="0" presId="urn:microsoft.com/office/officeart/2018/2/layout/IconLabelList"/>
    <dgm:cxn modelId="{D05BF415-B47F-407A-A91D-E186E30D5208}" type="presParOf" srcId="{BA45EAF1-C625-450F-BDA6-49E5A0B60179}" destId="{C3687453-B85F-4FFE-87E5-7D57538B9B55}" srcOrd="1" destOrd="0" presId="urn:microsoft.com/office/officeart/2018/2/layout/IconLabelList"/>
    <dgm:cxn modelId="{925B3FA9-D18F-4FB6-9BFC-3B43505E952E}" type="presParOf" srcId="{BA45EAF1-C625-450F-BDA6-49E5A0B60179}" destId="{9D324472-F5EF-4181-868E-18A139ED7906}" srcOrd="2" destOrd="0" presId="urn:microsoft.com/office/officeart/2018/2/layout/IconLabelList"/>
    <dgm:cxn modelId="{9B927F22-47C3-4F9F-8DCC-A5DED7A07ACC}" type="presParOf" srcId="{9D324472-F5EF-4181-868E-18A139ED7906}" destId="{7EEFE10F-5F7E-4F9C-818F-FADB509C1C79}" srcOrd="0" destOrd="0" presId="urn:microsoft.com/office/officeart/2018/2/layout/IconLabelList"/>
    <dgm:cxn modelId="{998CA242-158E-49F7-9872-6597053E29E8}" type="presParOf" srcId="{9D324472-F5EF-4181-868E-18A139ED7906}" destId="{107EF544-9040-4627-8A24-16805DEB95F0}" srcOrd="1" destOrd="0" presId="urn:microsoft.com/office/officeart/2018/2/layout/IconLabelList"/>
    <dgm:cxn modelId="{7CC87A40-ACC2-45A7-BD06-E47DDEB77A92}" type="presParOf" srcId="{9D324472-F5EF-4181-868E-18A139ED7906}" destId="{5F05AE6A-D745-4A98-824F-BD9318476BF5}" srcOrd="2" destOrd="0" presId="urn:microsoft.com/office/officeart/2018/2/layout/IconLabelList"/>
    <dgm:cxn modelId="{A19262D0-2A6E-4919-9756-A69E7E745B45}" type="presParOf" srcId="{BA45EAF1-C625-450F-BDA6-49E5A0B60179}" destId="{AD436F19-EEA6-4473-BCDB-8D1CDA9A9E45}" srcOrd="3" destOrd="0" presId="urn:microsoft.com/office/officeart/2018/2/layout/IconLabelList"/>
    <dgm:cxn modelId="{E1A2F84B-01EE-416A-BEBB-1A9069F9FAC3}" type="presParOf" srcId="{BA45EAF1-C625-450F-BDA6-49E5A0B60179}" destId="{49925321-3064-4BBA-A084-7F1DA0F7A1E6}" srcOrd="4" destOrd="0" presId="urn:microsoft.com/office/officeart/2018/2/layout/IconLabelList"/>
    <dgm:cxn modelId="{6E0E8FB3-0A82-42C8-B8DD-6218F79197B6}" type="presParOf" srcId="{49925321-3064-4BBA-A084-7F1DA0F7A1E6}" destId="{DF5E4C91-DC6E-40A5-AF0F-CAEF3594D2E4}" srcOrd="0" destOrd="0" presId="urn:microsoft.com/office/officeart/2018/2/layout/IconLabelList"/>
    <dgm:cxn modelId="{09BFDD04-084E-4940-AF92-C83AE2C71B88}" type="presParOf" srcId="{49925321-3064-4BBA-A084-7F1DA0F7A1E6}" destId="{03CF4389-7792-41D0-888A-53231552EB43}" srcOrd="1" destOrd="0" presId="urn:microsoft.com/office/officeart/2018/2/layout/IconLabelList"/>
    <dgm:cxn modelId="{32DDFB14-EC8B-4D6A-8806-3A18A0E32685}" type="presParOf" srcId="{49925321-3064-4BBA-A084-7F1DA0F7A1E6}" destId="{74D579FF-3D5F-4C95-87DC-B4FB25253B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17D980-FE6D-4796-805C-58CADF26FC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FBC73D8-5C57-417B-B2AA-CB25E621B0B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RSInsight è una piattaforma AI che:</a:t>
          </a:r>
          <a:endParaRPr lang="en-US"/>
        </a:p>
      </dgm:t>
    </dgm:pt>
    <dgm:pt modelId="{7741F163-6218-4210-9F54-1615F7575AC1}" type="parTrans" cxnId="{209B5398-C3F2-4A18-B80F-C97ECCA3C1ED}">
      <dgm:prSet/>
      <dgm:spPr/>
      <dgm:t>
        <a:bodyPr/>
        <a:lstStyle/>
        <a:p>
          <a:endParaRPr lang="en-US"/>
        </a:p>
      </dgm:t>
    </dgm:pt>
    <dgm:pt modelId="{2E7FCFE1-3917-49A0-A5CC-93556682D80F}" type="sibTrans" cxnId="{209B5398-C3F2-4A18-B80F-C97ECCA3C1ED}">
      <dgm:prSet/>
      <dgm:spPr/>
      <dgm:t>
        <a:bodyPr/>
        <a:lstStyle/>
        <a:p>
          <a:endParaRPr lang="en-US"/>
        </a:p>
      </dgm:t>
    </dgm:pt>
    <dgm:pt modelId="{03208DD4-F1F5-460C-811F-36291FB81E2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Fornisce risposte tecniche immediate e affidabili;</a:t>
          </a:r>
          <a:endParaRPr lang="en-US" dirty="0"/>
        </a:p>
      </dgm:t>
    </dgm:pt>
    <dgm:pt modelId="{82947B0B-08FF-45B8-B274-B62D0D3D7254}" type="parTrans" cxnId="{B9C70F51-600D-4571-9327-1198760F0CCB}">
      <dgm:prSet/>
      <dgm:spPr/>
      <dgm:t>
        <a:bodyPr/>
        <a:lstStyle/>
        <a:p>
          <a:endParaRPr lang="en-US"/>
        </a:p>
      </dgm:t>
    </dgm:pt>
    <dgm:pt modelId="{ABED5800-17D1-4BA5-8287-6D0D39D5E14A}" type="sibTrans" cxnId="{B9C70F51-600D-4571-9327-1198760F0CCB}">
      <dgm:prSet/>
      <dgm:spPr/>
      <dgm:t>
        <a:bodyPr/>
        <a:lstStyle/>
        <a:p>
          <a:endParaRPr lang="en-US"/>
        </a:p>
      </dgm:t>
    </dgm:pt>
    <dgm:pt modelId="{8DB7FEF8-F9EA-406A-957C-813D5B42732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Integra conoscenze da software </a:t>
          </a:r>
          <a:r>
            <a:rPr lang="it-IT" dirty="0" err="1"/>
            <a:t>Rocscience</a:t>
          </a:r>
          <a:r>
            <a:rPr lang="it-IT" dirty="0"/>
            <a:t>, DIANA, 3GSM e 2S.I.;</a:t>
          </a:r>
          <a:endParaRPr lang="en-US" dirty="0"/>
        </a:p>
      </dgm:t>
    </dgm:pt>
    <dgm:pt modelId="{8CCF29AE-A383-4712-9114-847B35D2B305}" type="parTrans" cxnId="{99CAC2A0-59BD-4C5A-8FD3-8AD7070267E6}">
      <dgm:prSet/>
      <dgm:spPr/>
      <dgm:t>
        <a:bodyPr/>
        <a:lstStyle/>
        <a:p>
          <a:endParaRPr lang="en-US"/>
        </a:p>
      </dgm:t>
    </dgm:pt>
    <dgm:pt modelId="{EFED2010-A274-4921-9878-6C055A5EC25D}" type="sibTrans" cxnId="{99CAC2A0-59BD-4C5A-8FD3-8AD7070267E6}">
      <dgm:prSet/>
      <dgm:spPr/>
      <dgm:t>
        <a:bodyPr/>
        <a:lstStyle/>
        <a:p>
          <a:endParaRPr lang="en-US"/>
        </a:p>
      </dgm:t>
    </dgm:pt>
    <dgm:pt modelId="{C8AA5866-034C-4CE7-8EC4-D0A5F88F5CE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Supporta immagini e video per un’assistenza interattiva;</a:t>
          </a:r>
          <a:endParaRPr lang="en-US" dirty="0"/>
        </a:p>
      </dgm:t>
    </dgm:pt>
    <dgm:pt modelId="{2E7557F5-6681-4736-BDAF-819A069D43EB}" type="parTrans" cxnId="{65140A34-6D52-4E33-AEF6-B46930201F4F}">
      <dgm:prSet/>
      <dgm:spPr/>
      <dgm:t>
        <a:bodyPr/>
        <a:lstStyle/>
        <a:p>
          <a:endParaRPr lang="en-US"/>
        </a:p>
      </dgm:t>
    </dgm:pt>
    <dgm:pt modelId="{07BE7630-220A-47AC-B064-2CE964FDD15F}" type="sibTrans" cxnId="{65140A34-6D52-4E33-AEF6-B46930201F4F}">
      <dgm:prSet/>
      <dgm:spPr/>
      <dgm:t>
        <a:bodyPr/>
        <a:lstStyle/>
        <a:p>
          <a:endParaRPr lang="en-US"/>
        </a:p>
      </dgm:t>
    </dgm:pt>
    <dgm:pt modelId="{F34BEB46-286A-49F1-A21C-DCDFB8F7ADC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È accessibile via </a:t>
          </a:r>
          <a:r>
            <a:rPr lang="it-IT" dirty="0" err="1"/>
            <a:t>RocPortal</a:t>
          </a:r>
          <a:r>
            <a:rPr lang="it-IT" dirty="0"/>
            <a:t> e disponibile anche in versione </a:t>
          </a:r>
          <a:r>
            <a:rPr lang="it-IT" dirty="0" err="1"/>
            <a:t>RSInsight</a:t>
          </a:r>
          <a:r>
            <a:rPr lang="it-IT" dirty="0"/>
            <a:t>+ cloud.</a:t>
          </a:r>
          <a:endParaRPr lang="en-US" dirty="0"/>
        </a:p>
      </dgm:t>
    </dgm:pt>
    <dgm:pt modelId="{D52F5148-7131-4A10-96CA-E24787B7B81A}" type="parTrans" cxnId="{4EE4B60C-7DA2-4118-81CD-8CFC49FB6259}">
      <dgm:prSet/>
      <dgm:spPr/>
      <dgm:t>
        <a:bodyPr/>
        <a:lstStyle/>
        <a:p>
          <a:endParaRPr lang="en-US"/>
        </a:p>
      </dgm:t>
    </dgm:pt>
    <dgm:pt modelId="{574719F2-69BF-470D-9E2A-D91A6D6B0A9C}" type="sibTrans" cxnId="{4EE4B60C-7DA2-4118-81CD-8CFC49FB6259}">
      <dgm:prSet/>
      <dgm:spPr/>
      <dgm:t>
        <a:bodyPr/>
        <a:lstStyle/>
        <a:p>
          <a:endParaRPr lang="en-US"/>
        </a:p>
      </dgm:t>
    </dgm:pt>
    <dgm:pt modelId="{BFE4BE08-1B54-4022-976F-0B34936EA26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Un passo decisivo verso un supporto tecnico intelligente e unificato.</a:t>
          </a:r>
          <a:endParaRPr lang="en-US"/>
        </a:p>
      </dgm:t>
    </dgm:pt>
    <dgm:pt modelId="{8C668B15-64AA-47CD-83CD-282B37E28C25}" type="parTrans" cxnId="{08AB59C4-8022-4C53-83E2-DF8159D29290}">
      <dgm:prSet/>
      <dgm:spPr/>
      <dgm:t>
        <a:bodyPr/>
        <a:lstStyle/>
        <a:p>
          <a:endParaRPr lang="en-US"/>
        </a:p>
      </dgm:t>
    </dgm:pt>
    <dgm:pt modelId="{3C21222C-BF85-45F1-B60C-531F9358ACE6}" type="sibTrans" cxnId="{08AB59C4-8022-4C53-83E2-DF8159D29290}">
      <dgm:prSet/>
      <dgm:spPr/>
      <dgm:t>
        <a:bodyPr/>
        <a:lstStyle/>
        <a:p>
          <a:endParaRPr lang="en-US"/>
        </a:p>
      </dgm:t>
    </dgm:pt>
    <dgm:pt modelId="{5C783571-1205-47ED-98FA-CE734F85819F}" type="pres">
      <dgm:prSet presAssocID="{2B17D980-FE6D-4796-805C-58CADF26FCD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D3BE36E-ED52-4321-9777-022422DF777E}" type="pres">
      <dgm:prSet presAssocID="{CFBC73D8-5C57-417B-B2AA-CB25E621B0B5}" presName="compNode" presStyleCnt="0"/>
      <dgm:spPr/>
    </dgm:pt>
    <dgm:pt modelId="{7F8ECBB8-7DFD-486E-912E-FBA8C854CEC9}" type="pres">
      <dgm:prSet presAssocID="{CFBC73D8-5C57-417B-B2AA-CB25E621B0B5}" presName="bgRect" presStyleLbl="bgShp" presStyleIdx="0" presStyleCnt="6"/>
      <dgm:spPr/>
    </dgm:pt>
    <dgm:pt modelId="{32A63861-9959-480E-B35E-D8776142B241}" type="pres">
      <dgm:prSet presAssocID="{CFBC73D8-5C57-417B-B2AA-CB25E621B0B5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B0C554F-6EBE-4673-B3E6-E0954E6E6BC8}" type="pres">
      <dgm:prSet presAssocID="{CFBC73D8-5C57-417B-B2AA-CB25E621B0B5}" presName="spaceRect" presStyleCnt="0"/>
      <dgm:spPr/>
    </dgm:pt>
    <dgm:pt modelId="{7F4FFD82-1DE0-4C3C-9D38-CB88AB4CF453}" type="pres">
      <dgm:prSet presAssocID="{CFBC73D8-5C57-417B-B2AA-CB25E621B0B5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79D1DE83-E894-4017-B513-B9359AB1742B}" type="pres">
      <dgm:prSet presAssocID="{2E7FCFE1-3917-49A0-A5CC-93556682D80F}" presName="sibTrans" presStyleCnt="0"/>
      <dgm:spPr/>
    </dgm:pt>
    <dgm:pt modelId="{D09A096C-7223-4A98-B4A3-179B7A4FACF9}" type="pres">
      <dgm:prSet presAssocID="{03208DD4-F1F5-460C-811F-36291FB81E28}" presName="compNode" presStyleCnt="0"/>
      <dgm:spPr/>
    </dgm:pt>
    <dgm:pt modelId="{066849AF-1910-447D-94D5-06E2036AA073}" type="pres">
      <dgm:prSet presAssocID="{03208DD4-F1F5-460C-811F-36291FB81E28}" presName="bgRect" presStyleLbl="bgShp" presStyleIdx="1" presStyleCnt="6"/>
      <dgm:spPr/>
    </dgm:pt>
    <dgm:pt modelId="{87B9552E-77E6-41BF-ACFC-D457847248C8}" type="pres">
      <dgm:prSet presAssocID="{03208DD4-F1F5-460C-811F-36291FB81E28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Domande"/>
        </a:ext>
      </dgm:extLst>
    </dgm:pt>
    <dgm:pt modelId="{02558859-13F8-4E47-8885-EF7C6462EFC2}" type="pres">
      <dgm:prSet presAssocID="{03208DD4-F1F5-460C-811F-36291FB81E28}" presName="spaceRect" presStyleCnt="0"/>
      <dgm:spPr/>
    </dgm:pt>
    <dgm:pt modelId="{9D56D95C-AD26-4529-AC80-A245052BAF8E}" type="pres">
      <dgm:prSet presAssocID="{03208DD4-F1F5-460C-811F-36291FB81E28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35C33EFF-DD00-4092-9178-75B4A0E88228}" type="pres">
      <dgm:prSet presAssocID="{ABED5800-17D1-4BA5-8287-6D0D39D5E14A}" presName="sibTrans" presStyleCnt="0"/>
      <dgm:spPr/>
    </dgm:pt>
    <dgm:pt modelId="{DEC572B6-AF2F-4AB5-8DA4-BCFFB6ECB32E}" type="pres">
      <dgm:prSet presAssocID="{8DB7FEF8-F9EA-406A-957C-813D5B427323}" presName="compNode" presStyleCnt="0"/>
      <dgm:spPr/>
    </dgm:pt>
    <dgm:pt modelId="{2D628EAA-1C4C-4C21-8FC2-42B35A30E5C8}" type="pres">
      <dgm:prSet presAssocID="{8DB7FEF8-F9EA-406A-957C-813D5B427323}" presName="bgRect" presStyleLbl="bgShp" presStyleIdx="2" presStyleCnt="6"/>
      <dgm:spPr/>
    </dgm:pt>
    <dgm:pt modelId="{9695E580-A726-4408-BD0E-E317BF2FF141}" type="pres">
      <dgm:prSet presAssocID="{8DB7FEF8-F9EA-406A-957C-813D5B427323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4A519404-7482-400B-92A2-F2BBD3247954}" type="pres">
      <dgm:prSet presAssocID="{8DB7FEF8-F9EA-406A-957C-813D5B427323}" presName="spaceRect" presStyleCnt="0"/>
      <dgm:spPr/>
    </dgm:pt>
    <dgm:pt modelId="{74F4264D-1BB4-42C1-A039-330C0BF5EB7E}" type="pres">
      <dgm:prSet presAssocID="{8DB7FEF8-F9EA-406A-957C-813D5B427323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21F45A63-8628-4133-9FCC-A7A7694C614E}" type="pres">
      <dgm:prSet presAssocID="{EFED2010-A274-4921-9878-6C055A5EC25D}" presName="sibTrans" presStyleCnt="0"/>
      <dgm:spPr/>
    </dgm:pt>
    <dgm:pt modelId="{23A14423-C9E7-499A-8C93-F75BD53C17B6}" type="pres">
      <dgm:prSet presAssocID="{C8AA5866-034C-4CE7-8EC4-D0A5F88F5CE4}" presName="compNode" presStyleCnt="0"/>
      <dgm:spPr/>
    </dgm:pt>
    <dgm:pt modelId="{113A2E62-5A09-4FEC-9D8B-FFDCF2D76A39}" type="pres">
      <dgm:prSet presAssocID="{C8AA5866-034C-4CE7-8EC4-D0A5F88F5CE4}" presName="bgRect" presStyleLbl="bgShp" presStyleIdx="3" presStyleCnt="6"/>
      <dgm:spPr/>
    </dgm:pt>
    <dgm:pt modelId="{C7AEE4BF-117C-408A-855F-B2C691A66032}" type="pres">
      <dgm:prSet presAssocID="{C8AA5866-034C-4CE7-8EC4-D0A5F88F5CE4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Immagini"/>
        </a:ext>
      </dgm:extLst>
    </dgm:pt>
    <dgm:pt modelId="{44FCCB19-34FC-48BC-9C82-40CE68438B6F}" type="pres">
      <dgm:prSet presAssocID="{C8AA5866-034C-4CE7-8EC4-D0A5F88F5CE4}" presName="spaceRect" presStyleCnt="0"/>
      <dgm:spPr/>
    </dgm:pt>
    <dgm:pt modelId="{FC291ADF-591D-4A3C-BCA7-78F4EBA84FC4}" type="pres">
      <dgm:prSet presAssocID="{C8AA5866-034C-4CE7-8EC4-D0A5F88F5CE4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3832A9C8-9D06-4E6F-B371-FD0798A8AF4A}" type="pres">
      <dgm:prSet presAssocID="{07BE7630-220A-47AC-B064-2CE964FDD15F}" presName="sibTrans" presStyleCnt="0"/>
      <dgm:spPr/>
    </dgm:pt>
    <dgm:pt modelId="{663D4AE0-18D5-4A50-9221-610D354EBF48}" type="pres">
      <dgm:prSet presAssocID="{F34BEB46-286A-49F1-A21C-DCDFB8F7ADC1}" presName="compNode" presStyleCnt="0"/>
      <dgm:spPr/>
    </dgm:pt>
    <dgm:pt modelId="{6DE8D1D6-4866-4004-9914-870EF6DA096F}" type="pres">
      <dgm:prSet presAssocID="{F34BEB46-286A-49F1-A21C-DCDFB8F7ADC1}" presName="bgRect" presStyleLbl="bgShp" presStyleIdx="4" presStyleCnt="6"/>
      <dgm:spPr/>
    </dgm:pt>
    <dgm:pt modelId="{103844D2-1651-414B-B86F-AAD966E72D33}" type="pres">
      <dgm:prSet presAssocID="{F34BEB46-286A-49F1-A21C-DCDFB8F7ADC1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Arcobaleno"/>
        </a:ext>
      </dgm:extLst>
    </dgm:pt>
    <dgm:pt modelId="{313559BE-273C-439A-85D9-0E7DD3AEEB62}" type="pres">
      <dgm:prSet presAssocID="{F34BEB46-286A-49F1-A21C-DCDFB8F7ADC1}" presName="spaceRect" presStyleCnt="0"/>
      <dgm:spPr/>
    </dgm:pt>
    <dgm:pt modelId="{115E7495-5857-4346-B3C0-85E5FFB95C00}" type="pres">
      <dgm:prSet presAssocID="{F34BEB46-286A-49F1-A21C-DCDFB8F7ADC1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4F03A8C2-BEE6-4EF2-9DF8-C5141F8D9074}" type="pres">
      <dgm:prSet presAssocID="{574719F2-69BF-470D-9E2A-D91A6D6B0A9C}" presName="sibTrans" presStyleCnt="0"/>
      <dgm:spPr/>
    </dgm:pt>
    <dgm:pt modelId="{CA287049-ED32-48DF-9ED7-33C866C428E5}" type="pres">
      <dgm:prSet presAssocID="{BFE4BE08-1B54-4022-976F-0B34936EA26B}" presName="compNode" presStyleCnt="0"/>
      <dgm:spPr/>
    </dgm:pt>
    <dgm:pt modelId="{58DE9162-BB16-41EC-BE91-5348BB8B6C02}" type="pres">
      <dgm:prSet presAssocID="{BFE4BE08-1B54-4022-976F-0B34936EA26B}" presName="bgRect" presStyleLbl="bgShp" presStyleIdx="5" presStyleCnt="6"/>
      <dgm:spPr/>
    </dgm:pt>
    <dgm:pt modelId="{94B36F41-8A4A-4A22-8B92-1AC216E11235}" type="pres">
      <dgm:prSet presAssocID="{BFE4BE08-1B54-4022-976F-0B34936EA26B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465EAB5-C749-4132-9791-2B1CCEA455C9}" type="pres">
      <dgm:prSet presAssocID="{BFE4BE08-1B54-4022-976F-0B34936EA26B}" presName="spaceRect" presStyleCnt="0"/>
      <dgm:spPr/>
    </dgm:pt>
    <dgm:pt modelId="{857A0E9A-21D1-49C4-8BB0-5FF31549CBFF}" type="pres">
      <dgm:prSet presAssocID="{BFE4BE08-1B54-4022-976F-0B34936EA26B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209B5398-C3F2-4A18-B80F-C97ECCA3C1ED}" srcId="{2B17D980-FE6D-4796-805C-58CADF26FCD5}" destId="{CFBC73D8-5C57-417B-B2AA-CB25E621B0B5}" srcOrd="0" destOrd="0" parTransId="{7741F163-6218-4210-9F54-1615F7575AC1}" sibTransId="{2E7FCFE1-3917-49A0-A5CC-93556682D80F}"/>
    <dgm:cxn modelId="{65140A34-6D52-4E33-AEF6-B46930201F4F}" srcId="{2B17D980-FE6D-4796-805C-58CADF26FCD5}" destId="{C8AA5866-034C-4CE7-8EC4-D0A5F88F5CE4}" srcOrd="3" destOrd="0" parTransId="{2E7557F5-6681-4736-BDAF-819A069D43EB}" sibTransId="{07BE7630-220A-47AC-B064-2CE964FDD15F}"/>
    <dgm:cxn modelId="{99CAC2A0-59BD-4C5A-8FD3-8AD7070267E6}" srcId="{2B17D980-FE6D-4796-805C-58CADF26FCD5}" destId="{8DB7FEF8-F9EA-406A-957C-813D5B427323}" srcOrd="2" destOrd="0" parTransId="{8CCF29AE-A383-4712-9114-847B35D2B305}" sibTransId="{EFED2010-A274-4921-9878-6C055A5EC25D}"/>
    <dgm:cxn modelId="{354DD1A2-C34D-4303-A6E1-47405E27CF58}" type="presOf" srcId="{8DB7FEF8-F9EA-406A-957C-813D5B427323}" destId="{74F4264D-1BB4-42C1-A039-330C0BF5EB7E}" srcOrd="0" destOrd="0" presId="urn:microsoft.com/office/officeart/2018/2/layout/IconVerticalSolidList"/>
    <dgm:cxn modelId="{80E65B02-BA6B-4968-AF91-8C9510B0E828}" type="presOf" srcId="{2B17D980-FE6D-4796-805C-58CADF26FCD5}" destId="{5C783571-1205-47ED-98FA-CE734F85819F}" srcOrd="0" destOrd="0" presId="urn:microsoft.com/office/officeart/2018/2/layout/IconVerticalSolidList"/>
    <dgm:cxn modelId="{08AB59C4-8022-4C53-83E2-DF8159D29290}" srcId="{2B17D980-FE6D-4796-805C-58CADF26FCD5}" destId="{BFE4BE08-1B54-4022-976F-0B34936EA26B}" srcOrd="5" destOrd="0" parTransId="{8C668B15-64AA-47CD-83CD-282B37E28C25}" sibTransId="{3C21222C-BF85-45F1-B60C-531F9358ACE6}"/>
    <dgm:cxn modelId="{64566D5C-59D9-4CD7-A5F1-3CDE09284B5A}" type="presOf" srcId="{BFE4BE08-1B54-4022-976F-0B34936EA26B}" destId="{857A0E9A-21D1-49C4-8BB0-5FF31549CBFF}" srcOrd="0" destOrd="0" presId="urn:microsoft.com/office/officeart/2018/2/layout/IconVerticalSolidList"/>
    <dgm:cxn modelId="{4EE4B60C-7DA2-4118-81CD-8CFC49FB6259}" srcId="{2B17D980-FE6D-4796-805C-58CADF26FCD5}" destId="{F34BEB46-286A-49F1-A21C-DCDFB8F7ADC1}" srcOrd="4" destOrd="0" parTransId="{D52F5148-7131-4A10-96CA-E24787B7B81A}" sibTransId="{574719F2-69BF-470D-9E2A-D91A6D6B0A9C}"/>
    <dgm:cxn modelId="{0FB8CAF0-47FC-48FF-A88C-9E64E44442B8}" type="presOf" srcId="{F34BEB46-286A-49F1-A21C-DCDFB8F7ADC1}" destId="{115E7495-5857-4346-B3C0-85E5FFB95C00}" srcOrd="0" destOrd="0" presId="urn:microsoft.com/office/officeart/2018/2/layout/IconVerticalSolidList"/>
    <dgm:cxn modelId="{B9C70F51-600D-4571-9327-1198760F0CCB}" srcId="{2B17D980-FE6D-4796-805C-58CADF26FCD5}" destId="{03208DD4-F1F5-460C-811F-36291FB81E28}" srcOrd="1" destOrd="0" parTransId="{82947B0B-08FF-45B8-B274-B62D0D3D7254}" sibTransId="{ABED5800-17D1-4BA5-8287-6D0D39D5E14A}"/>
    <dgm:cxn modelId="{0241A2A7-5E81-47FC-8111-FB711B842F05}" type="presOf" srcId="{CFBC73D8-5C57-417B-B2AA-CB25E621B0B5}" destId="{7F4FFD82-1DE0-4C3C-9D38-CB88AB4CF453}" srcOrd="0" destOrd="0" presId="urn:microsoft.com/office/officeart/2018/2/layout/IconVerticalSolidList"/>
    <dgm:cxn modelId="{97A726AD-B70B-44C2-9D8F-A61706DB7925}" type="presOf" srcId="{03208DD4-F1F5-460C-811F-36291FB81E28}" destId="{9D56D95C-AD26-4529-AC80-A245052BAF8E}" srcOrd="0" destOrd="0" presId="urn:microsoft.com/office/officeart/2018/2/layout/IconVerticalSolidList"/>
    <dgm:cxn modelId="{7E8B953C-D21D-457B-A725-0DB9261EA229}" type="presOf" srcId="{C8AA5866-034C-4CE7-8EC4-D0A5F88F5CE4}" destId="{FC291ADF-591D-4A3C-BCA7-78F4EBA84FC4}" srcOrd="0" destOrd="0" presId="urn:microsoft.com/office/officeart/2018/2/layout/IconVerticalSolidList"/>
    <dgm:cxn modelId="{6F955430-E8AC-4E59-BD75-240A876693E3}" type="presParOf" srcId="{5C783571-1205-47ED-98FA-CE734F85819F}" destId="{CD3BE36E-ED52-4321-9777-022422DF777E}" srcOrd="0" destOrd="0" presId="urn:microsoft.com/office/officeart/2018/2/layout/IconVerticalSolidList"/>
    <dgm:cxn modelId="{8B17F1E5-2C48-4EEA-A989-2A025C6994BF}" type="presParOf" srcId="{CD3BE36E-ED52-4321-9777-022422DF777E}" destId="{7F8ECBB8-7DFD-486E-912E-FBA8C854CEC9}" srcOrd="0" destOrd="0" presId="urn:microsoft.com/office/officeart/2018/2/layout/IconVerticalSolidList"/>
    <dgm:cxn modelId="{9F6DB48A-DC4D-4B15-AAA4-7E35D7A31375}" type="presParOf" srcId="{CD3BE36E-ED52-4321-9777-022422DF777E}" destId="{32A63861-9959-480E-B35E-D8776142B241}" srcOrd="1" destOrd="0" presId="urn:microsoft.com/office/officeart/2018/2/layout/IconVerticalSolidList"/>
    <dgm:cxn modelId="{8DC5C262-AC37-461E-BDE9-54E108A3BEF7}" type="presParOf" srcId="{CD3BE36E-ED52-4321-9777-022422DF777E}" destId="{0B0C554F-6EBE-4673-B3E6-E0954E6E6BC8}" srcOrd="2" destOrd="0" presId="urn:microsoft.com/office/officeart/2018/2/layout/IconVerticalSolidList"/>
    <dgm:cxn modelId="{D282B730-3855-410D-BB7F-C656E0DD3787}" type="presParOf" srcId="{CD3BE36E-ED52-4321-9777-022422DF777E}" destId="{7F4FFD82-1DE0-4C3C-9D38-CB88AB4CF453}" srcOrd="3" destOrd="0" presId="urn:microsoft.com/office/officeart/2018/2/layout/IconVerticalSolidList"/>
    <dgm:cxn modelId="{37A58C82-F18F-4E3A-A714-126A88D67BBB}" type="presParOf" srcId="{5C783571-1205-47ED-98FA-CE734F85819F}" destId="{79D1DE83-E894-4017-B513-B9359AB1742B}" srcOrd="1" destOrd="0" presId="urn:microsoft.com/office/officeart/2018/2/layout/IconVerticalSolidList"/>
    <dgm:cxn modelId="{D0E98608-E891-4A53-9B23-671DA6CA5CD8}" type="presParOf" srcId="{5C783571-1205-47ED-98FA-CE734F85819F}" destId="{D09A096C-7223-4A98-B4A3-179B7A4FACF9}" srcOrd="2" destOrd="0" presId="urn:microsoft.com/office/officeart/2018/2/layout/IconVerticalSolidList"/>
    <dgm:cxn modelId="{5F977042-933F-4957-8EFB-D97161BDC355}" type="presParOf" srcId="{D09A096C-7223-4A98-B4A3-179B7A4FACF9}" destId="{066849AF-1910-447D-94D5-06E2036AA073}" srcOrd="0" destOrd="0" presId="urn:microsoft.com/office/officeart/2018/2/layout/IconVerticalSolidList"/>
    <dgm:cxn modelId="{3C4A51D7-C08F-47F5-B676-CEC90C0B79C5}" type="presParOf" srcId="{D09A096C-7223-4A98-B4A3-179B7A4FACF9}" destId="{87B9552E-77E6-41BF-ACFC-D457847248C8}" srcOrd="1" destOrd="0" presId="urn:microsoft.com/office/officeart/2018/2/layout/IconVerticalSolidList"/>
    <dgm:cxn modelId="{5CB699CD-9739-469E-B5FC-DE7417464352}" type="presParOf" srcId="{D09A096C-7223-4A98-B4A3-179B7A4FACF9}" destId="{02558859-13F8-4E47-8885-EF7C6462EFC2}" srcOrd="2" destOrd="0" presId="urn:microsoft.com/office/officeart/2018/2/layout/IconVerticalSolidList"/>
    <dgm:cxn modelId="{79173A00-1CCE-40F3-B0D7-A8DBA2BD0FE1}" type="presParOf" srcId="{D09A096C-7223-4A98-B4A3-179B7A4FACF9}" destId="{9D56D95C-AD26-4529-AC80-A245052BAF8E}" srcOrd="3" destOrd="0" presId="urn:microsoft.com/office/officeart/2018/2/layout/IconVerticalSolidList"/>
    <dgm:cxn modelId="{4DAC663B-722C-415D-9859-57735605262E}" type="presParOf" srcId="{5C783571-1205-47ED-98FA-CE734F85819F}" destId="{35C33EFF-DD00-4092-9178-75B4A0E88228}" srcOrd="3" destOrd="0" presId="urn:microsoft.com/office/officeart/2018/2/layout/IconVerticalSolidList"/>
    <dgm:cxn modelId="{FBECF40B-7316-46AC-BA56-245E64638C60}" type="presParOf" srcId="{5C783571-1205-47ED-98FA-CE734F85819F}" destId="{DEC572B6-AF2F-4AB5-8DA4-BCFFB6ECB32E}" srcOrd="4" destOrd="0" presId="urn:microsoft.com/office/officeart/2018/2/layout/IconVerticalSolidList"/>
    <dgm:cxn modelId="{17CA0F81-5D0D-47CE-8AD3-361A942CA7E8}" type="presParOf" srcId="{DEC572B6-AF2F-4AB5-8DA4-BCFFB6ECB32E}" destId="{2D628EAA-1C4C-4C21-8FC2-42B35A30E5C8}" srcOrd="0" destOrd="0" presId="urn:microsoft.com/office/officeart/2018/2/layout/IconVerticalSolidList"/>
    <dgm:cxn modelId="{16FC9FA9-D726-4BAD-B360-78BFF4F6D443}" type="presParOf" srcId="{DEC572B6-AF2F-4AB5-8DA4-BCFFB6ECB32E}" destId="{9695E580-A726-4408-BD0E-E317BF2FF141}" srcOrd="1" destOrd="0" presId="urn:microsoft.com/office/officeart/2018/2/layout/IconVerticalSolidList"/>
    <dgm:cxn modelId="{658D3705-CB93-4C51-8798-2F47A0A3BF26}" type="presParOf" srcId="{DEC572B6-AF2F-4AB5-8DA4-BCFFB6ECB32E}" destId="{4A519404-7482-400B-92A2-F2BBD3247954}" srcOrd="2" destOrd="0" presId="urn:microsoft.com/office/officeart/2018/2/layout/IconVerticalSolidList"/>
    <dgm:cxn modelId="{7954302B-A53C-46EA-8523-53A84CEC7CCE}" type="presParOf" srcId="{DEC572B6-AF2F-4AB5-8DA4-BCFFB6ECB32E}" destId="{74F4264D-1BB4-42C1-A039-330C0BF5EB7E}" srcOrd="3" destOrd="0" presId="urn:microsoft.com/office/officeart/2018/2/layout/IconVerticalSolidList"/>
    <dgm:cxn modelId="{9C26CC49-701D-48EC-8514-128B659EBCD0}" type="presParOf" srcId="{5C783571-1205-47ED-98FA-CE734F85819F}" destId="{21F45A63-8628-4133-9FCC-A7A7694C614E}" srcOrd="5" destOrd="0" presId="urn:microsoft.com/office/officeart/2018/2/layout/IconVerticalSolidList"/>
    <dgm:cxn modelId="{1A715DF0-3E80-4CA6-B8DB-8B2DC2C92F68}" type="presParOf" srcId="{5C783571-1205-47ED-98FA-CE734F85819F}" destId="{23A14423-C9E7-499A-8C93-F75BD53C17B6}" srcOrd="6" destOrd="0" presId="urn:microsoft.com/office/officeart/2018/2/layout/IconVerticalSolidList"/>
    <dgm:cxn modelId="{B4D783F1-7D98-49DC-8D2B-E4A4F1B901B1}" type="presParOf" srcId="{23A14423-C9E7-499A-8C93-F75BD53C17B6}" destId="{113A2E62-5A09-4FEC-9D8B-FFDCF2D76A39}" srcOrd="0" destOrd="0" presId="urn:microsoft.com/office/officeart/2018/2/layout/IconVerticalSolidList"/>
    <dgm:cxn modelId="{F04323AC-C744-4D5F-BD26-390214CAAD0D}" type="presParOf" srcId="{23A14423-C9E7-499A-8C93-F75BD53C17B6}" destId="{C7AEE4BF-117C-408A-855F-B2C691A66032}" srcOrd="1" destOrd="0" presId="urn:microsoft.com/office/officeart/2018/2/layout/IconVerticalSolidList"/>
    <dgm:cxn modelId="{B834B9CA-C249-4729-9990-8EF5713D3FB4}" type="presParOf" srcId="{23A14423-C9E7-499A-8C93-F75BD53C17B6}" destId="{44FCCB19-34FC-48BC-9C82-40CE68438B6F}" srcOrd="2" destOrd="0" presId="urn:microsoft.com/office/officeart/2018/2/layout/IconVerticalSolidList"/>
    <dgm:cxn modelId="{C1FFF16D-A4BC-44A2-B10A-E1615F5AB8D0}" type="presParOf" srcId="{23A14423-C9E7-499A-8C93-F75BD53C17B6}" destId="{FC291ADF-591D-4A3C-BCA7-78F4EBA84FC4}" srcOrd="3" destOrd="0" presId="urn:microsoft.com/office/officeart/2018/2/layout/IconVerticalSolidList"/>
    <dgm:cxn modelId="{65B6DADD-7CA4-4D95-994E-67F2DB8B1EC9}" type="presParOf" srcId="{5C783571-1205-47ED-98FA-CE734F85819F}" destId="{3832A9C8-9D06-4E6F-B371-FD0798A8AF4A}" srcOrd="7" destOrd="0" presId="urn:microsoft.com/office/officeart/2018/2/layout/IconVerticalSolidList"/>
    <dgm:cxn modelId="{A52A5251-03EB-4FEB-9C7F-9F2FE3201DBE}" type="presParOf" srcId="{5C783571-1205-47ED-98FA-CE734F85819F}" destId="{663D4AE0-18D5-4A50-9221-610D354EBF48}" srcOrd="8" destOrd="0" presId="urn:microsoft.com/office/officeart/2018/2/layout/IconVerticalSolidList"/>
    <dgm:cxn modelId="{4879DE27-E424-4B3C-84CD-0460AEE4C594}" type="presParOf" srcId="{663D4AE0-18D5-4A50-9221-610D354EBF48}" destId="{6DE8D1D6-4866-4004-9914-870EF6DA096F}" srcOrd="0" destOrd="0" presId="urn:microsoft.com/office/officeart/2018/2/layout/IconVerticalSolidList"/>
    <dgm:cxn modelId="{3247A66D-A0B4-4D18-9B0E-0A63CB922CA8}" type="presParOf" srcId="{663D4AE0-18D5-4A50-9221-610D354EBF48}" destId="{103844D2-1651-414B-B86F-AAD966E72D33}" srcOrd="1" destOrd="0" presId="urn:microsoft.com/office/officeart/2018/2/layout/IconVerticalSolidList"/>
    <dgm:cxn modelId="{3EB35AB2-C144-489A-B19B-47E93990B41A}" type="presParOf" srcId="{663D4AE0-18D5-4A50-9221-610D354EBF48}" destId="{313559BE-273C-439A-85D9-0E7DD3AEEB62}" srcOrd="2" destOrd="0" presId="urn:microsoft.com/office/officeart/2018/2/layout/IconVerticalSolidList"/>
    <dgm:cxn modelId="{181AB74F-BBAB-402D-A84A-2680E8271603}" type="presParOf" srcId="{663D4AE0-18D5-4A50-9221-610D354EBF48}" destId="{115E7495-5857-4346-B3C0-85E5FFB95C00}" srcOrd="3" destOrd="0" presId="urn:microsoft.com/office/officeart/2018/2/layout/IconVerticalSolidList"/>
    <dgm:cxn modelId="{3F36B209-B275-4DF7-BC11-2BC13BC69D6D}" type="presParOf" srcId="{5C783571-1205-47ED-98FA-CE734F85819F}" destId="{4F03A8C2-BEE6-4EF2-9DF8-C5141F8D9074}" srcOrd="9" destOrd="0" presId="urn:microsoft.com/office/officeart/2018/2/layout/IconVerticalSolidList"/>
    <dgm:cxn modelId="{B83FBEC0-50A3-4289-8B1B-0DEC9EA98B7F}" type="presParOf" srcId="{5C783571-1205-47ED-98FA-CE734F85819F}" destId="{CA287049-ED32-48DF-9ED7-33C866C428E5}" srcOrd="10" destOrd="0" presId="urn:microsoft.com/office/officeart/2018/2/layout/IconVerticalSolidList"/>
    <dgm:cxn modelId="{255C8714-8008-489F-B2E9-01BAEF9A3792}" type="presParOf" srcId="{CA287049-ED32-48DF-9ED7-33C866C428E5}" destId="{58DE9162-BB16-41EC-BE91-5348BB8B6C02}" srcOrd="0" destOrd="0" presId="urn:microsoft.com/office/officeart/2018/2/layout/IconVerticalSolidList"/>
    <dgm:cxn modelId="{099F20D6-0807-4737-904D-E11CF2E13AD6}" type="presParOf" srcId="{CA287049-ED32-48DF-9ED7-33C866C428E5}" destId="{94B36F41-8A4A-4A22-8B92-1AC216E11235}" srcOrd="1" destOrd="0" presId="urn:microsoft.com/office/officeart/2018/2/layout/IconVerticalSolidList"/>
    <dgm:cxn modelId="{FD3DB062-A59C-404C-BA08-F17BA180D5CF}" type="presParOf" srcId="{CA287049-ED32-48DF-9ED7-33C866C428E5}" destId="{5465EAB5-C749-4132-9791-2B1CCEA455C9}" srcOrd="2" destOrd="0" presId="urn:microsoft.com/office/officeart/2018/2/layout/IconVerticalSolidList"/>
    <dgm:cxn modelId="{469F03ED-501E-44FD-843B-B76CECD83D17}" type="presParOf" srcId="{CA287049-ED32-48DF-9ED7-33C866C428E5}" destId="{857A0E9A-21D1-49C4-8BB0-5FF31549CB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7053F8-5C64-4E83-B647-778733CC451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DCE73-CF06-4537-B21E-B1239B0777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2S.I. continuerà a sviluppare strumenti per l’interoperabilità e l’automazione del calcolo strutturale.</a:t>
          </a:r>
          <a:endParaRPr lang="en-US" sz="1800" dirty="0"/>
        </a:p>
      </dgm:t>
    </dgm:pt>
    <dgm:pt modelId="{8AD00FFD-8970-4910-A2B8-B389301B5BFC}" type="parTrans" cxnId="{59373C66-9A03-4F8A-9063-FF2A27F44A49}">
      <dgm:prSet/>
      <dgm:spPr/>
      <dgm:t>
        <a:bodyPr/>
        <a:lstStyle/>
        <a:p>
          <a:endParaRPr lang="en-US"/>
        </a:p>
      </dgm:t>
    </dgm:pt>
    <dgm:pt modelId="{D914BC21-2271-4AC7-B99B-62257537BCCF}" type="sibTrans" cxnId="{59373C66-9A03-4F8A-9063-FF2A27F44A49}">
      <dgm:prSet/>
      <dgm:spPr/>
      <dgm:t>
        <a:bodyPr/>
        <a:lstStyle/>
        <a:p>
          <a:endParaRPr lang="en-US"/>
        </a:p>
      </dgm:t>
    </dgm:pt>
    <dgm:pt modelId="{56026B57-6ADE-4A51-8DCF-B78162A854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Le prossime sfide includono l’uso esteso di algoritmi di AI per la generazione automatica di modelli FEM da BIM e l’analisi predittiva delle prestazioni.</a:t>
          </a:r>
          <a:endParaRPr lang="en-US" sz="1800" dirty="0"/>
        </a:p>
      </dgm:t>
    </dgm:pt>
    <dgm:pt modelId="{8C570F8A-EF83-4574-A05E-28CDC2887FA7}" type="parTrans" cxnId="{94E36A4B-83FD-4DFF-82DF-F43511157128}">
      <dgm:prSet/>
      <dgm:spPr/>
      <dgm:t>
        <a:bodyPr/>
        <a:lstStyle/>
        <a:p>
          <a:endParaRPr lang="en-US"/>
        </a:p>
      </dgm:t>
    </dgm:pt>
    <dgm:pt modelId="{659604B1-6031-48DC-8DD3-CFAE7D26075E}" type="sibTrans" cxnId="{94E36A4B-83FD-4DFF-82DF-F43511157128}">
      <dgm:prSet/>
      <dgm:spPr/>
      <dgm:t>
        <a:bodyPr/>
        <a:lstStyle/>
        <a:p>
          <a:endParaRPr lang="en-US"/>
        </a:p>
      </dgm:t>
    </dgm:pt>
    <dgm:pt modelId="{F340954F-146C-432F-9E20-9DEBC78EA1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L’obiettivo è fornire agli ingegneri un ambiente di lavoro integrato, intelligente e aperto agli standard internazionali.</a:t>
          </a:r>
          <a:endParaRPr lang="en-US" sz="1800" dirty="0"/>
        </a:p>
      </dgm:t>
    </dgm:pt>
    <dgm:pt modelId="{B7BCAA4C-8416-4E84-BF41-06055F6EC2A1}" type="parTrans" cxnId="{17A14CF2-5F9B-4510-A552-939E51A86309}">
      <dgm:prSet/>
      <dgm:spPr/>
      <dgm:t>
        <a:bodyPr/>
        <a:lstStyle/>
        <a:p>
          <a:endParaRPr lang="en-US"/>
        </a:p>
      </dgm:t>
    </dgm:pt>
    <dgm:pt modelId="{3B3D6CF7-3214-4BE6-A167-81642A0EF235}" type="sibTrans" cxnId="{17A14CF2-5F9B-4510-A552-939E51A86309}">
      <dgm:prSet/>
      <dgm:spPr/>
      <dgm:t>
        <a:bodyPr/>
        <a:lstStyle/>
        <a:p>
          <a:endParaRPr lang="en-US"/>
        </a:p>
      </dgm:t>
    </dgm:pt>
    <dgm:pt modelId="{53A5C2B3-E757-4231-90FD-164B9F131264}" type="pres">
      <dgm:prSet presAssocID="{057053F8-5C64-4E83-B647-778733CC451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B9A647-6E88-426E-9BCC-4C089041965E}" type="pres">
      <dgm:prSet presAssocID="{5A8DCE73-CF06-4537-B21E-B1239B0777BC}" presName="compNode" presStyleCnt="0"/>
      <dgm:spPr/>
    </dgm:pt>
    <dgm:pt modelId="{89DC95B0-60A7-4AEF-AAF1-B652E7351EBA}" type="pres">
      <dgm:prSet presAssocID="{5A8DCE73-CF06-4537-B21E-B1239B0777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olatrice"/>
        </a:ext>
      </dgm:extLst>
    </dgm:pt>
    <dgm:pt modelId="{10E0652A-502E-4E68-B01A-27202A556DAC}" type="pres">
      <dgm:prSet presAssocID="{5A8DCE73-CF06-4537-B21E-B1239B0777BC}" presName="spaceRect" presStyleCnt="0"/>
      <dgm:spPr/>
    </dgm:pt>
    <dgm:pt modelId="{358DFBEF-9EF1-421E-B9B4-49173B041000}" type="pres">
      <dgm:prSet presAssocID="{5A8DCE73-CF06-4537-B21E-B1239B0777BC}" presName="textRect" presStyleLbl="revTx" presStyleIdx="0" presStyleCnt="3" custLinFactNeighborX="-32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6F4FD747-CB33-4F27-917F-BE07C05BC89B}" type="pres">
      <dgm:prSet presAssocID="{D914BC21-2271-4AC7-B99B-62257537BCCF}" presName="sibTrans" presStyleCnt="0"/>
      <dgm:spPr/>
    </dgm:pt>
    <dgm:pt modelId="{3523B241-5079-4524-BD38-ADBA51EEC2CE}" type="pres">
      <dgm:prSet presAssocID="{56026B57-6ADE-4A51-8DCF-B78162A854B3}" presName="compNode" presStyleCnt="0"/>
      <dgm:spPr/>
    </dgm:pt>
    <dgm:pt modelId="{0C7CF391-85E5-412B-BBFF-3F4419BAD789}" type="pres">
      <dgm:prSet presAssocID="{56026B57-6ADE-4A51-8DCF-B78162A854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D74B38B-023A-4C69-BEC3-7B7CB7EF1A58}" type="pres">
      <dgm:prSet presAssocID="{56026B57-6ADE-4A51-8DCF-B78162A854B3}" presName="spaceRect" presStyleCnt="0"/>
      <dgm:spPr/>
    </dgm:pt>
    <dgm:pt modelId="{88C9708F-4294-48C9-B7D6-1063C4DFCA9F}" type="pres">
      <dgm:prSet presAssocID="{56026B57-6ADE-4A51-8DCF-B78162A854B3}" presName="textRect" presStyleLbl="revTx" presStyleIdx="1" presStyleCnt="3" custLinFactNeighborX="-32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1FD09FE2-48A3-4038-9356-CEFF67679374}" type="pres">
      <dgm:prSet presAssocID="{659604B1-6031-48DC-8DD3-CFAE7D26075E}" presName="sibTrans" presStyleCnt="0"/>
      <dgm:spPr/>
    </dgm:pt>
    <dgm:pt modelId="{38602FDB-13B2-4662-92A7-43CDB1EFC948}" type="pres">
      <dgm:prSet presAssocID="{F340954F-146C-432F-9E20-9DEBC78EA101}" presName="compNode" presStyleCnt="0"/>
      <dgm:spPr/>
    </dgm:pt>
    <dgm:pt modelId="{13026771-D01C-461F-A269-EAF0E43CFD30}" type="pres">
      <dgm:prSet presAssocID="{F340954F-146C-432F-9E20-9DEBC78EA1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e"/>
        </a:ext>
      </dgm:extLst>
    </dgm:pt>
    <dgm:pt modelId="{A70D373F-290A-48B3-B2C9-3824CD3D4D9D}" type="pres">
      <dgm:prSet presAssocID="{F340954F-146C-432F-9E20-9DEBC78EA101}" presName="spaceRect" presStyleCnt="0"/>
      <dgm:spPr/>
    </dgm:pt>
    <dgm:pt modelId="{72322E89-0E60-45DD-A5DF-19A847C093CB}" type="pres">
      <dgm:prSet presAssocID="{F340954F-146C-432F-9E20-9DEBC78EA101}" presName="textRect" presStyleLbl="revTx" presStyleIdx="2" presStyleCnt="3" custLinFactNeighborX="-32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373C66-9A03-4F8A-9063-FF2A27F44A49}" srcId="{057053F8-5C64-4E83-B647-778733CC451D}" destId="{5A8DCE73-CF06-4537-B21E-B1239B0777BC}" srcOrd="0" destOrd="0" parTransId="{8AD00FFD-8970-4910-A2B8-B389301B5BFC}" sibTransId="{D914BC21-2271-4AC7-B99B-62257537BCCF}"/>
    <dgm:cxn modelId="{674777C0-371E-4B68-A9D1-CE12C6A8BF35}" type="presOf" srcId="{057053F8-5C64-4E83-B647-778733CC451D}" destId="{53A5C2B3-E757-4231-90FD-164B9F131264}" srcOrd="0" destOrd="0" presId="urn:microsoft.com/office/officeart/2018/2/layout/IconLabelList"/>
    <dgm:cxn modelId="{94E36A4B-83FD-4DFF-82DF-F43511157128}" srcId="{057053F8-5C64-4E83-B647-778733CC451D}" destId="{56026B57-6ADE-4A51-8DCF-B78162A854B3}" srcOrd="1" destOrd="0" parTransId="{8C570F8A-EF83-4574-A05E-28CDC2887FA7}" sibTransId="{659604B1-6031-48DC-8DD3-CFAE7D26075E}"/>
    <dgm:cxn modelId="{3F7A5145-AFE3-4675-80A3-B6A85865DC85}" type="presOf" srcId="{56026B57-6ADE-4A51-8DCF-B78162A854B3}" destId="{88C9708F-4294-48C9-B7D6-1063C4DFCA9F}" srcOrd="0" destOrd="0" presId="urn:microsoft.com/office/officeart/2018/2/layout/IconLabelList"/>
    <dgm:cxn modelId="{1CAEAD24-5B48-45ED-B5AC-F1A7B678BEC4}" type="presOf" srcId="{5A8DCE73-CF06-4537-B21E-B1239B0777BC}" destId="{358DFBEF-9EF1-421E-B9B4-49173B041000}" srcOrd="0" destOrd="0" presId="urn:microsoft.com/office/officeart/2018/2/layout/IconLabelList"/>
    <dgm:cxn modelId="{17A14CF2-5F9B-4510-A552-939E51A86309}" srcId="{057053F8-5C64-4E83-B647-778733CC451D}" destId="{F340954F-146C-432F-9E20-9DEBC78EA101}" srcOrd="2" destOrd="0" parTransId="{B7BCAA4C-8416-4E84-BF41-06055F6EC2A1}" sibTransId="{3B3D6CF7-3214-4BE6-A167-81642A0EF235}"/>
    <dgm:cxn modelId="{349E7C47-B234-4C7E-BA01-374C3827CED4}" type="presOf" srcId="{F340954F-146C-432F-9E20-9DEBC78EA101}" destId="{72322E89-0E60-45DD-A5DF-19A847C093CB}" srcOrd="0" destOrd="0" presId="urn:microsoft.com/office/officeart/2018/2/layout/IconLabelList"/>
    <dgm:cxn modelId="{A19BD32D-0123-4E8A-A2EC-5D2E16E4363C}" type="presParOf" srcId="{53A5C2B3-E757-4231-90FD-164B9F131264}" destId="{71B9A647-6E88-426E-9BCC-4C089041965E}" srcOrd="0" destOrd="0" presId="urn:microsoft.com/office/officeart/2018/2/layout/IconLabelList"/>
    <dgm:cxn modelId="{F6D0BDB1-7572-418C-B7CC-6BBF6EA1BE17}" type="presParOf" srcId="{71B9A647-6E88-426E-9BCC-4C089041965E}" destId="{89DC95B0-60A7-4AEF-AAF1-B652E7351EBA}" srcOrd="0" destOrd="0" presId="urn:microsoft.com/office/officeart/2018/2/layout/IconLabelList"/>
    <dgm:cxn modelId="{EE40A65D-D867-4E9C-96EC-173C003001BF}" type="presParOf" srcId="{71B9A647-6E88-426E-9BCC-4C089041965E}" destId="{10E0652A-502E-4E68-B01A-27202A556DAC}" srcOrd="1" destOrd="0" presId="urn:microsoft.com/office/officeart/2018/2/layout/IconLabelList"/>
    <dgm:cxn modelId="{4B4D3F36-FC4E-4C93-BA0E-6A8D15597AE9}" type="presParOf" srcId="{71B9A647-6E88-426E-9BCC-4C089041965E}" destId="{358DFBEF-9EF1-421E-B9B4-49173B041000}" srcOrd="2" destOrd="0" presId="urn:microsoft.com/office/officeart/2018/2/layout/IconLabelList"/>
    <dgm:cxn modelId="{6667820F-4A50-4957-B85A-795958AB785B}" type="presParOf" srcId="{53A5C2B3-E757-4231-90FD-164B9F131264}" destId="{6F4FD747-CB33-4F27-917F-BE07C05BC89B}" srcOrd="1" destOrd="0" presId="urn:microsoft.com/office/officeart/2018/2/layout/IconLabelList"/>
    <dgm:cxn modelId="{211A05FD-DAAB-4C8F-9EC9-0CDA6E0DFA71}" type="presParOf" srcId="{53A5C2B3-E757-4231-90FD-164B9F131264}" destId="{3523B241-5079-4524-BD38-ADBA51EEC2CE}" srcOrd="2" destOrd="0" presId="urn:microsoft.com/office/officeart/2018/2/layout/IconLabelList"/>
    <dgm:cxn modelId="{886689B4-BE5F-4EAE-AED3-986D11700680}" type="presParOf" srcId="{3523B241-5079-4524-BD38-ADBA51EEC2CE}" destId="{0C7CF391-85E5-412B-BBFF-3F4419BAD789}" srcOrd="0" destOrd="0" presId="urn:microsoft.com/office/officeart/2018/2/layout/IconLabelList"/>
    <dgm:cxn modelId="{841413B1-687A-47A8-9A9E-88EF5828751E}" type="presParOf" srcId="{3523B241-5079-4524-BD38-ADBA51EEC2CE}" destId="{7D74B38B-023A-4C69-BEC3-7B7CB7EF1A58}" srcOrd="1" destOrd="0" presId="urn:microsoft.com/office/officeart/2018/2/layout/IconLabelList"/>
    <dgm:cxn modelId="{4A7B1389-C78D-45DB-B53D-B8B65D093ABF}" type="presParOf" srcId="{3523B241-5079-4524-BD38-ADBA51EEC2CE}" destId="{88C9708F-4294-48C9-B7D6-1063C4DFCA9F}" srcOrd="2" destOrd="0" presId="urn:microsoft.com/office/officeart/2018/2/layout/IconLabelList"/>
    <dgm:cxn modelId="{690130E8-54D1-41D6-997B-3047B6D77044}" type="presParOf" srcId="{53A5C2B3-E757-4231-90FD-164B9F131264}" destId="{1FD09FE2-48A3-4038-9356-CEFF67679374}" srcOrd="3" destOrd="0" presId="urn:microsoft.com/office/officeart/2018/2/layout/IconLabelList"/>
    <dgm:cxn modelId="{9A6DDE62-C788-4DE2-A9F0-5A15FE9B68F9}" type="presParOf" srcId="{53A5C2B3-E757-4231-90FD-164B9F131264}" destId="{38602FDB-13B2-4662-92A7-43CDB1EFC948}" srcOrd="4" destOrd="0" presId="urn:microsoft.com/office/officeart/2018/2/layout/IconLabelList"/>
    <dgm:cxn modelId="{65E50F49-940F-4ECA-B02C-F137E0A7CB51}" type="presParOf" srcId="{38602FDB-13B2-4662-92A7-43CDB1EFC948}" destId="{13026771-D01C-461F-A269-EAF0E43CFD30}" srcOrd="0" destOrd="0" presId="urn:microsoft.com/office/officeart/2018/2/layout/IconLabelList"/>
    <dgm:cxn modelId="{DD45941B-AA81-4D41-B3A7-55A955F6BB80}" type="presParOf" srcId="{38602FDB-13B2-4662-92A7-43CDB1EFC948}" destId="{A70D373F-290A-48B3-B2C9-3824CD3D4D9D}" srcOrd="1" destOrd="0" presId="urn:microsoft.com/office/officeart/2018/2/layout/IconLabelList"/>
    <dgm:cxn modelId="{0DD5C70D-981E-4992-B004-5B74D083932F}" type="presParOf" srcId="{38602FDB-13B2-4662-92A7-43CDB1EFC948}" destId="{72322E89-0E60-45DD-A5DF-19A847C093C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DD4A4-6228-428C-8E83-A5FEB6D0ED5C}">
      <dsp:nvSpPr>
        <dsp:cNvPr id="0" name=""/>
        <dsp:cNvSpPr/>
      </dsp:nvSpPr>
      <dsp:spPr>
        <a:xfrm>
          <a:off x="0" y="522953"/>
          <a:ext cx="4813511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/>
            <a:t>2S.I. – Software e Servizi per l’Ingegneria S.r.l. sviluppa software di calcolo strutturale FEM come PRO_SAP e PRO_SAM.</a:t>
          </a:r>
          <a:endParaRPr lang="it-IT" sz="1900" kern="1200" dirty="0"/>
        </a:p>
      </dsp:txBody>
      <dsp:txXfrm>
        <a:off x="51003" y="573956"/>
        <a:ext cx="4711505" cy="942803"/>
      </dsp:txXfrm>
    </dsp:sp>
    <dsp:sp modelId="{C53FA30E-C4B6-4636-A753-F5E27F3C4D6C}">
      <dsp:nvSpPr>
        <dsp:cNvPr id="0" name=""/>
        <dsp:cNvSpPr/>
      </dsp:nvSpPr>
      <dsp:spPr>
        <a:xfrm>
          <a:off x="0" y="1622483"/>
          <a:ext cx="4813511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/>
            <a:t>L’azienda supporta professionisti e studi tecnici con soluzioni affidabili e interoperabili per la progettazione strutturale.</a:t>
          </a:r>
        </a:p>
      </dsp:txBody>
      <dsp:txXfrm>
        <a:off x="51003" y="1673486"/>
        <a:ext cx="4711505" cy="942803"/>
      </dsp:txXfrm>
    </dsp:sp>
    <dsp:sp modelId="{BE5C5152-FAB9-447F-94C0-ACFB8F55EDC7}">
      <dsp:nvSpPr>
        <dsp:cNvPr id="0" name=""/>
        <dsp:cNvSpPr/>
      </dsp:nvSpPr>
      <dsp:spPr>
        <a:xfrm>
          <a:off x="0" y="2722014"/>
          <a:ext cx="4813511" cy="1044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/>
            <a:t>Nel progetto AIM-</a:t>
          </a:r>
          <a:r>
            <a:rPr lang="it-IT" sz="1900" kern="1200" noProof="0" dirty="0" err="1"/>
            <a:t>eBIM</a:t>
          </a:r>
          <a:r>
            <a:rPr lang="it-IT" sz="1900" kern="1200" noProof="0" dirty="0"/>
            <a:t>, 2S.I. contribuisce con competenze sul legame BIM–FEM e sull’ottimizzazione dei flussi di lavoro </a:t>
          </a:r>
          <a:r>
            <a:rPr lang="it-IT" sz="1900" kern="1200" noProof="0"/>
            <a:t>digitali.</a:t>
          </a:r>
          <a:endParaRPr lang="it-IT" sz="1900" kern="1200" noProof="0" dirty="0"/>
        </a:p>
      </dsp:txBody>
      <dsp:txXfrm>
        <a:off x="51003" y="2773017"/>
        <a:ext cx="4711505" cy="94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C0F8-45F5-4D56-9C58-63CDD1526984}">
      <dsp:nvSpPr>
        <dsp:cNvPr id="0" name=""/>
        <dsp:cNvSpPr/>
      </dsp:nvSpPr>
      <dsp:spPr>
        <a:xfrm>
          <a:off x="1858522" y="1186131"/>
          <a:ext cx="1022625" cy="102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AA513-7555-4734-9E80-B9FFB2691577}">
      <dsp:nvSpPr>
        <dsp:cNvPr id="0" name=""/>
        <dsp:cNvSpPr/>
      </dsp:nvSpPr>
      <dsp:spPr>
        <a:xfrm>
          <a:off x="130967" y="2533199"/>
          <a:ext cx="4477734" cy="81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2S.I. partecipa come partner industriale portando l’esperienza nel calcolo strutturale FEM e nei processi di digitalizzazione.</a:t>
          </a:r>
          <a:endParaRPr lang="en-US" sz="2000" kern="1200" dirty="0"/>
        </a:p>
      </dsp:txBody>
      <dsp:txXfrm>
        <a:off x="130967" y="2533199"/>
        <a:ext cx="4477734" cy="815610"/>
      </dsp:txXfrm>
    </dsp:sp>
    <dsp:sp modelId="{D8469265-684A-4D80-BB95-9DFC3E8DAB85}">
      <dsp:nvSpPr>
        <dsp:cNvPr id="0" name=""/>
        <dsp:cNvSpPr/>
      </dsp:nvSpPr>
      <dsp:spPr>
        <a:xfrm>
          <a:off x="6786938" y="1186131"/>
          <a:ext cx="1022625" cy="1022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23B7B-5407-4460-BCF0-5CB74273B248}">
      <dsp:nvSpPr>
        <dsp:cNvPr id="0" name=""/>
        <dsp:cNvSpPr/>
      </dsp:nvSpPr>
      <dsp:spPr>
        <a:xfrm>
          <a:off x="5006389" y="2533199"/>
          <a:ext cx="4583723" cy="81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L’obiettivo è integrare dati strutturali nei modelli digitali open standard per un flusso di lavoro efficiente e collaborativo.</a:t>
          </a:r>
          <a:endParaRPr lang="en-US" sz="2000" kern="1200" dirty="0"/>
        </a:p>
      </dsp:txBody>
      <dsp:txXfrm>
        <a:off x="5006389" y="2533199"/>
        <a:ext cx="4583723" cy="815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83FDE-D597-4312-8863-8588763EAB06}">
      <dsp:nvSpPr>
        <dsp:cNvPr id="0" name=""/>
        <dsp:cNvSpPr/>
      </dsp:nvSpPr>
      <dsp:spPr>
        <a:xfrm>
          <a:off x="0" y="603"/>
          <a:ext cx="5308809" cy="1411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11AEF-D61C-427F-AB9F-4AEED25B09D9}">
      <dsp:nvSpPr>
        <dsp:cNvPr id="0" name=""/>
        <dsp:cNvSpPr/>
      </dsp:nvSpPr>
      <dsp:spPr>
        <a:xfrm>
          <a:off x="426900" y="318132"/>
          <a:ext cx="776182" cy="7761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B4859-45B3-4F0E-925D-49CC9693F141}">
      <dsp:nvSpPr>
        <dsp:cNvPr id="0" name=""/>
        <dsp:cNvSpPr/>
      </dsp:nvSpPr>
      <dsp:spPr>
        <a:xfrm>
          <a:off x="1629983" y="603"/>
          <a:ext cx="3678825" cy="141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6" tIns="149356" rIns="149356" bIns="14935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L’integrazione BIM–FEM è il cuore dell’evoluzione digitale dell’ingegneria strutturale.</a:t>
          </a:r>
          <a:endParaRPr lang="en-US" sz="1500" kern="1200"/>
        </a:p>
      </dsp:txBody>
      <dsp:txXfrm>
        <a:off x="1629983" y="603"/>
        <a:ext cx="3678825" cy="1411240"/>
      </dsp:txXfrm>
    </dsp:sp>
    <dsp:sp modelId="{A7FCF2CA-A8FC-41C9-A4CF-DFC685C3DF46}">
      <dsp:nvSpPr>
        <dsp:cNvPr id="0" name=""/>
        <dsp:cNvSpPr/>
      </dsp:nvSpPr>
      <dsp:spPr>
        <a:xfrm>
          <a:off x="0" y="1764654"/>
          <a:ext cx="5308809" cy="1411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0051A-7F39-4BF3-ACEC-AEC379D3F990}">
      <dsp:nvSpPr>
        <dsp:cNvPr id="0" name=""/>
        <dsp:cNvSpPr/>
      </dsp:nvSpPr>
      <dsp:spPr>
        <a:xfrm>
          <a:off x="426900" y="2082183"/>
          <a:ext cx="776182" cy="7761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2A9F9-CFC3-4A18-877B-FA76DA157918}">
      <dsp:nvSpPr>
        <dsp:cNvPr id="0" name=""/>
        <dsp:cNvSpPr/>
      </dsp:nvSpPr>
      <dsp:spPr>
        <a:xfrm>
          <a:off x="1629983" y="1764654"/>
          <a:ext cx="3678825" cy="141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6" tIns="149356" rIns="149356" bIns="14935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PRO_SAP consente l’importazione e l’esportazione di modelli IFC, garantendo la continuità tra modellazione architettonica e analisi strutturale.</a:t>
          </a:r>
          <a:endParaRPr lang="en-US" sz="1500" kern="1200"/>
        </a:p>
      </dsp:txBody>
      <dsp:txXfrm>
        <a:off x="1629983" y="1764654"/>
        <a:ext cx="3678825" cy="1411240"/>
      </dsp:txXfrm>
    </dsp:sp>
    <dsp:sp modelId="{52F56066-BBAF-44E1-9933-3FD48482B6BE}">
      <dsp:nvSpPr>
        <dsp:cNvPr id="0" name=""/>
        <dsp:cNvSpPr/>
      </dsp:nvSpPr>
      <dsp:spPr>
        <a:xfrm>
          <a:off x="0" y="3528705"/>
          <a:ext cx="5308809" cy="14112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794E6-E18E-4DDC-91B5-C478D0261F46}">
      <dsp:nvSpPr>
        <dsp:cNvPr id="0" name=""/>
        <dsp:cNvSpPr/>
      </dsp:nvSpPr>
      <dsp:spPr>
        <a:xfrm>
          <a:off x="426900" y="3846234"/>
          <a:ext cx="776182" cy="7761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9E56C-0D67-445D-AD34-543D3142AB17}">
      <dsp:nvSpPr>
        <dsp:cNvPr id="0" name=""/>
        <dsp:cNvSpPr/>
      </dsp:nvSpPr>
      <dsp:spPr>
        <a:xfrm>
          <a:off x="1629983" y="3528705"/>
          <a:ext cx="3678825" cy="141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6" tIns="149356" rIns="149356" bIns="149356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Questo approccio riduce gli errori di trascrizione e accelera il processo di verifica e progettazione.</a:t>
          </a:r>
          <a:endParaRPr lang="en-US" sz="1500" kern="1200"/>
        </a:p>
      </dsp:txBody>
      <dsp:txXfrm>
        <a:off x="1629983" y="3528705"/>
        <a:ext cx="3678825" cy="1411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A1D2D-57DE-4056-834B-78A56EFF92E2}">
      <dsp:nvSpPr>
        <dsp:cNvPr id="0" name=""/>
        <dsp:cNvSpPr/>
      </dsp:nvSpPr>
      <dsp:spPr>
        <a:xfrm>
          <a:off x="0" y="658943"/>
          <a:ext cx="8686800" cy="18711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916432" rIns="6741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800" kern="1200" dirty="0"/>
            <a:t>La compatibilità con il formato IFC 4 e in particolare con il dominio strutturale (</a:t>
          </a:r>
          <a:r>
            <a:rPr lang="it-IT" sz="1800" kern="1200" dirty="0" err="1"/>
            <a:t>IfcStructuralAnalysisDomain</a:t>
          </a:r>
          <a:r>
            <a:rPr lang="it-IT" sz="1800" kern="120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sz="1800" kern="1200" dirty="0"/>
            <a:t>La gestione automatica delle informazioni di materiali e componenti;</a:t>
          </a:r>
          <a:endParaRPr lang="en-US" sz="1800" kern="1200" dirty="0"/>
        </a:p>
      </dsp:txBody>
      <dsp:txXfrm>
        <a:off x="0" y="658943"/>
        <a:ext cx="8686800" cy="1871100"/>
      </dsp:txXfrm>
    </dsp:sp>
    <dsp:sp modelId="{0E2C4E21-9ED7-42CE-8C8A-47B31445F68E}">
      <dsp:nvSpPr>
        <dsp:cNvPr id="0" name=""/>
        <dsp:cNvSpPr/>
      </dsp:nvSpPr>
      <dsp:spPr>
        <a:xfrm>
          <a:off x="434340" y="9503"/>
          <a:ext cx="6080760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Nei software PRO_SAP e PRO_SAM sono in corso sviluppi per migliorare:</a:t>
          </a:r>
          <a:endParaRPr lang="en-US" sz="1800" kern="1200" dirty="0"/>
        </a:p>
      </dsp:txBody>
      <dsp:txXfrm>
        <a:off x="497746" y="72909"/>
        <a:ext cx="5953948" cy="1172068"/>
      </dsp:txXfrm>
    </dsp:sp>
    <dsp:sp modelId="{6A3D32C1-DAE4-4B4F-B216-18C133FCB4CB}">
      <dsp:nvSpPr>
        <dsp:cNvPr id="0" name=""/>
        <dsp:cNvSpPr/>
      </dsp:nvSpPr>
      <dsp:spPr>
        <a:xfrm>
          <a:off x="0" y="3417084"/>
          <a:ext cx="8686800" cy="1108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3EB8E-BCE5-493F-8A1E-8179398A0E98}">
      <dsp:nvSpPr>
        <dsp:cNvPr id="0" name=""/>
        <dsp:cNvSpPr/>
      </dsp:nvSpPr>
      <dsp:spPr>
        <a:xfrm>
          <a:off x="434340" y="2767644"/>
          <a:ext cx="6080760" cy="12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Tali innovazioni supportano il progetto AIM-eBIM nel definire un flusso digitale più efficiente.</a:t>
          </a:r>
          <a:endParaRPr lang="en-US" sz="1800" kern="1200"/>
        </a:p>
      </dsp:txBody>
      <dsp:txXfrm>
        <a:off x="497746" y="2831050"/>
        <a:ext cx="5953948" cy="1172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740F9-B95C-4708-BB1C-554B75517CF2}">
      <dsp:nvSpPr>
        <dsp:cNvPr id="0" name=""/>
        <dsp:cNvSpPr/>
      </dsp:nvSpPr>
      <dsp:spPr>
        <a:xfrm>
          <a:off x="943509" y="747003"/>
          <a:ext cx="1103282" cy="1103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686CC-EC47-47FE-93CB-153D72CE73D6}">
      <dsp:nvSpPr>
        <dsp:cNvPr id="0" name=""/>
        <dsp:cNvSpPr/>
      </dsp:nvSpPr>
      <dsp:spPr>
        <a:xfrm>
          <a:off x="269281" y="2342901"/>
          <a:ext cx="2451739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Dal 2025 2S.I. fa parte del gruppo internazionale </a:t>
          </a:r>
          <a:r>
            <a:rPr lang="it-IT" sz="1800" kern="1200" dirty="0" err="1"/>
            <a:t>Rocscience</a:t>
          </a:r>
          <a:r>
            <a:rPr lang="it-IT" sz="1800" kern="1200" dirty="0"/>
            <a:t>, leader nel software geotecnico.</a:t>
          </a:r>
          <a:endParaRPr lang="en-US" sz="1800" kern="1200" dirty="0"/>
        </a:p>
      </dsp:txBody>
      <dsp:txXfrm>
        <a:off x="269281" y="2342901"/>
        <a:ext cx="2451739" cy="1687500"/>
      </dsp:txXfrm>
    </dsp:sp>
    <dsp:sp modelId="{7EEFE10F-5F7E-4F9C-818F-FADB509C1C79}">
      <dsp:nvSpPr>
        <dsp:cNvPr id="0" name=""/>
        <dsp:cNvSpPr/>
      </dsp:nvSpPr>
      <dsp:spPr>
        <a:xfrm>
          <a:off x="3824303" y="747003"/>
          <a:ext cx="1103282" cy="1103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5AE6A-D745-4A98-824F-BD9318476BF5}">
      <dsp:nvSpPr>
        <dsp:cNvPr id="0" name=""/>
        <dsp:cNvSpPr/>
      </dsp:nvSpPr>
      <dsp:spPr>
        <a:xfrm>
          <a:off x="3150075" y="2342901"/>
          <a:ext cx="2451739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/>
            <a:t>Rocscience</a:t>
          </a:r>
          <a:r>
            <a:rPr lang="it-IT" sz="1800" kern="1200" dirty="0"/>
            <a:t> sta sviluppando </a:t>
          </a:r>
          <a:r>
            <a:rPr lang="it-IT" sz="1800" kern="1200" dirty="0" err="1"/>
            <a:t>RSInsight</a:t>
          </a:r>
          <a:r>
            <a:rPr lang="it-IT" sz="1800" kern="1200" dirty="0"/>
            <a:t>, una piattaforma AI basata su LLM per fornire supporto tecnico avanzato agli ingegneri.</a:t>
          </a:r>
          <a:endParaRPr lang="en-US" sz="1800" kern="1200" dirty="0"/>
        </a:p>
      </dsp:txBody>
      <dsp:txXfrm>
        <a:off x="3150075" y="2342901"/>
        <a:ext cx="2451739" cy="1687500"/>
      </dsp:txXfrm>
    </dsp:sp>
    <dsp:sp modelId="{DF5E4C91-DC6E-40A5-AF0F-CAEF3594D2E4}">
      <dsp:nvSpPr>
        <dsp:cNvPr id="0" name=""/>
        <dsp:cNvSpPr/>
      </dsp:nvSpPr>
      <dsp:spPr>
        <a:xfrm>
          <a:off x="6705097" y="747003"/>
          <a:ext cx="1103282" cy="1103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579FF-3D5F-4C95-87DC-B4FB25253B8F}">
      <dsp:nvSpPr>
        <dsp:cNvPr id="0" name=""/>
        <dsp:cNvSpPr/>
      </dsp:nvSpPr>
      <dsp:spPr>
        <a:xfrm>
          <a:off x="6030869" y="2342901"/>
          <a:ext cx="2451739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L’integrazione con i software 2S.I. amplia l’ambito di applicazione dell’intelligenza artificiale anche all’ingegneria strutturale.</a:t>
          </a:r>
          <a:endParaRPr lang="en-US" sz="1800" kern="1200"/>
        </a:p>
      </dsp:txBody>
      <dsp:txXfrm>
        <a:off x="6030869" y="2342901"/>
        <a:ext cx="2451739" cy="16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CBB8-7DFD-486E-912E-FBA8C854CEC9}">
      <dsp:nvSpPr>
        <dsp:cNvPr id="0" name=""/>
        <dsp:cNvSpPr/>
      </dsp:nvSpPr>
      <dsp:spPr>
        <a:xfrm>
          <a:off x="0" y="1732"/>
          <a:ext cx="6004667" cy="7381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63861-9959-480E-B35E-D8776142B241}">
      <dsp:nvSpPr>
        <dsp:cNvPr id="0" name=""/>
        <dsp:cNvSpPr/>
      </dsp:nvSpPr>
      <dsp:spPr>
        <a:xfrm>
          <a:off x="223300" y="167823"/>
          <a:ext cx="406000" cy="406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FFD82-1DE0-4C3C-9D38-CB88AB4CF453}">
      <dsp:nvSpPr>
        <dsp:cNvPr id="0" name=""/>
        <dsp:cNvSpPr/>
      </dsp:nvSpPr>
      <dsp:spPr>
        <a:xfrm>
          <a:off x="852600" y="1732"/>
          <a:ext cx="5152066" cy="73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4" tIns="78124" rIns="78124" bIns="78124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RSInsight è una piattaforma AI che:</a:t>
          </a:r>
          <a:endParaRPr lang="en-US" sz="1800" kern="1200"/>
        </a:p>
      </dsp:txBody>
      <dsp:txXfrm>
        <a:off x="852600" y="1732"/>
        <a:ext cx="5152066" cy="738181"/>
      </dsp:txXfrm>
    </dsp:sp>
    <dsp:sp modelId="{066849AF-1910-447D-94D5-06E2036AA073}">
      <dsp:nvSpPr>
        <dsp:cNvPr id="0" name=""/>
        <dsp:cNvSpPr/>
      </dsp:nvSpPr>
      <dsp:spPr>
        <a:xfrm>
          <a:off x="0" y="924459"/>
          <a:ext cx="6004667" cy="7381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9552E-77E6-41BF-ACFC-D457847248C8}">
      <dsp:nvSpPr>
        <dsp:cNvPr id="0" name=""/>
        <dsp:cNvSpPr/>
      </dsp:nvSpPr>
      <dsp:spPr>
        <a:xfrm>
          <a:off x="223300" y="1090550"/>
          <a:ext cx="406000" cy="406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6D95C-AD26-4529-AC80-A245052BAF8E}">
      <dsp:nvSpPr>
        <dsp:cNvPr id="0" name=""/>
        <dsp:cNvSpPr/>
      </dsp:nvSpPr>
      <dsp:spPr>
        <a:xfrm>
          <a:off x="852600" y="924459"/>
          <a:ext cx="5152066" cy="73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4" tIns="78124" rIns="78124" bIns="78124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Fornisce risposte tecniche immediate e affidabili;</a:t>
          </a:r>
          <a:endParaRPr lang="en-US" sz="1800" kern="1200" dirty="0"/>
        </a:p>
      </dsp:txBody>
      <dsp:txXfrm>
        <a:off x="852600" y="924459"/>
        <a:ext cx="5152066" cy="738181"/>
      </dsp:txXfrm>
    </dsp:sp>
    <dsp:sp modelId="{2D628EAA-1C4C-4C21-8FC2-42B35A30E5C8}">
      <dsp:nvSpPr>
        <dsp:cNvPr id="0" name=""/>
        <dsp:cNvSpPr/>
      </dsp:nvSpPr>
      <dsp:spPr>
        <a:xfrm>
          <a:off x="0" y="1847187"/>
          <a:ext cx="6004667" cy="7381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5E580-A726-4408-BD0E-E317BF2FF141}">
      <dsp:nvSpPr>
        <dsp:cNvPr id="0" name=""/>
        <dsp:cNvSpPr/>
      </dsp:nvSpPr>
      <dsp:spPr>
        <a:xfrm>
          <a:off x="223300" y="2013278"/>
          <a:ext cx="406000" cy="406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4264D-1BB4-42C1-A039-330C0BF5EB7E}">
      <dsp:nvSpPr>
        <dsp:cNvPr id="0" name=""/>
        <dsp:cNvSpPr/>
      </dsp:nvSpPr>
      <dsp:spPr>
        <a:xfrm>
          <a:off x="852600" y="1847187"/>
          <a:ext cx="5152066" cy="73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4" tIns="78124" rIns="78124" bIns="78124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Integra conoscenze da software </a:t>
          </a:r>
          <a:r>
            <a:rPr lang="it-IT" sz="1800" kern="1200" dirty="0" err="1"/>
            <a:t>Rocscience</a:t>
          </a:r>
          <a:r>
            <a:rPr lang="it-IT" sz="1800" kern="1200" dirty="0"/>
            <a:t>, DIANA, 3GSM e 2S.I.;</a:t>
          </a:r>
          <a:endParaRPr lang="en-US" sz="1800" kern="1200" dirty="0"/>
        </a:p>
      </dsp:txBody>
      <dsp:txXfrm>
        <a:off x="852600" y="1847187"/>
        <a:ext cx="5152066" cy="738181"/>
      </dsp:txXfrm>
    </dsp:sp>
    <dsp:sp modelId="{113A2E62-5A09-4FEC-9D8B-FFDCF2D76A39}">
      <dsp:nvSpPr>
        <dsp:cNvPr id="0" name=""/>
        <dsp:cNvSpPr/>
      </dsp:nvSpPr>
      <dsp:spPr>
        <a:xfrm>
          <a:off x="0" y="2769914"/>
          <a:ext cx="6004667" cy="7381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EE4BF-117C-408A-855F-B2C691A66032}">
      <dsp:nvSpPr>
        <dsp:cNvPr id="0" name=""/>
        <dsp:cNvSpPr/>
      </dsp:nvSpPr>
      <dsp:spPr>
        <a:xfrm>
          <a:off x="223300" y="2936005"/>
          <a:ext cx="406000" cy="406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91ADF-591D-4A3C-BCA7-78F4EBA84FC4}">
      <dsp:nvSpPr>
        <dsp:cNvPr id="0" name=""/>
        <dsp:cNvSpPr/>
      </dsp:nvSpPr>
      <dsp:spPr>
        <a:xfrm>
          <a:off x="852600" y="2769914"/>
          <a:ext cx="5152066" cy="73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4" tIns="78124" rIns="78124" bIns="78124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Supporta immagini e video per un’assistenza interattiva;</a:t>
          </a:r>
          <a:endParaRPr lang="en-US" sz="1800" kern="1200" dirty="0"/>
        </a:p>
      </dsp:txBody>
      <dsp:txXfrm>
        <a:off x="852600" y="2769914"/>
        <a:ext cx="5152066" cy="738181"/>
      </dsp:txXfrm>
    </dsp:sp>
    <dsp:sp modelId="{6DE8D1D6-4866-4004-9914-870EF6DA096F}">
      <dsp:nvSpPr>
        <dsp:cNvPr id="0" name=""/>
        <dsp:cNvSpPr/>
      </dsp:nvSpPr>
      <dsp:spPr>
        <a:xfrm>
          <a:off x="0" y="3692642"/>
          <a:ext cx="6004667" cy="7381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844D2-1651-414B-B86F-AAD966E72D33}">
      <dsp:nvSpPr>
        <dsp:cNvPr id="0" name=""/>
        <dsp:cNvSpPr/>
      </dsp:nvSpPr>
      <dsp:spPr>
        <a:xfrm>
          <a:off x="223300" y="3858733"/>
          <a:ext cx="406000" cy="406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E7495-5857-4346-B3C0-85E5FFB95C00}">
      <dsp:nvSpPr>
        <dsp:cNvPr id="0" name=""/>
        <dsp:cNvSpPr/>
      </dsp:nvSpPr>
      <dsp:spPr>
        <a:xfrm>
          <a:off x="852600" y="3692642"/>
          <a:ext cx="5152066" cy="73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4" tIns="78124" rIns="78124" bIns="78124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È accessibile via </a:t>
          </a:r>
          <a:r>
            <a:rPr lang="it-IT" sz="1800" kern="1200" dirty="0" err="1"/>
            <a:t>RocPortal</a:t>
          </a:r>
          <a:r>
            <a:rPr lang="it-IT" sz="1800" kern="1200" dirty="0"/>
            <a:t> e disponibile anche in versione </a:t>
          </a:r>
          <a:r>
            <a:rPr lang="it-IT" sz="1800" kern="1200" dirty="0" err="1"/>
            <a:t>RSInsight</a:t>
          </a:r>
          <a:r>
            <a:rPr lang="it-IT" sz="1800" kern="1200" dirty="0"/>
            <a:t>+ cloud.</a:t>
          </a:r>
          <a:endParaRPr lang="en-US" sz="1800" kern="1200" dirty="0"/>
        </a:p>
      </dsp:txBody>
      <dsp:txXfrm>
        <a:off x="852600" y="3692642"/>
        <a:ext cx="5152066" cy="738181"/>
      </dsp:txXfrm>
    </dsp:sp>
    <dsp:sp modelId="{58DE9162-BB16-41EC-BE91-5348BB8B6C02}">
      <dsp:nvSpPr>
        <dsp:cNvPr id="0" name=""/>
        <dsp:cNvSpPr/>
      </dsp:nvSpPr>
      <dsp:spPr>
        <a:xfrm>
          <a:off x="0" y="4615369"/>
          <a:ext cx="6004667" cy="7381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36F41-8A4A-4A22-8B92-1AC216E11235}">
      <dsp:nvSpPr>
        <dsp:cNvPr id="0" name=""/>
        <dsp:cNvSpPr/>
      </dsp:nvSpPr>
      <dsp:spPr>
        <a:xfrm>
          <a:off x="223300" y="4781460"/>
          <a:ext cx="406000" cy="40600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A0E9A-21D1-49C4-8BB0-5FF31549CBFF}">
      <dsp:nvSpPr>
        <dsp:cNvPr id="0" name=""/>
        <dsp:cNvSpPr/>
      </dsp:nvSpPr>
      <dsp:spPr>
        <a:xfrm>
          <a:off x="852600" y="4615369"/>
          <a:ext cx="5152066" cy="73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24" tIns="78124" rIns="78124" bIns="78124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Un passo decisivo verso un supporto tecnico intelligente e unificato.</a:t>
          </a:r>
          <a:endParaRPr lang="en-US" sz="1800" kern="1200"/>
        </a:p>
      </dsp:txBody>
      <dsp:txXfrm>
        <a:off x="852600" y="4615369"/>
        <a:ext cx="5152066" cy="7381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95B0-60A7-4AEF-AAF1-B652E7351EBA}">
      <dsp:nvSpPr>
        <dsp:cNvPr id="0" name=""/>
        <dsp:cNvSpPr/>
      </dsp:nvSpPr>
      <dsp:spPr>
        <a:xfrm>
          <a:off x="919507" y="468816"/>
          <a:ext cx="1100536" cy="1100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DFBEF-9EF1-421E-B9B4-49173B041000}">
      <dsp:nvSpPr>
        <dsp:cNvPr id="0" name=""/>
        <dsp:cNvSpPr/>
      </dsp:nvSpPr>
      <dsp:spPr>
        <a:xfrm>
          <a:off x="239008" y="2109203"/>
          <a:ext cx="2445637" cy="19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2S.I. continuerà a sviluppare strumenti per l’interoperabilità e l’automazione del calcolo strutturale.</a:t>
          </a:r>
          <a:endParaRPr lang="en-US" sz="1800" kern="1200" dirty="0"/>
        </a:p>
      </dsp:txBody>
      <dsp:txXfrm>
        <a:off x="239008" y="2109203"/>
        <a:ext cx="2445637" cy="1957368"/>
      </dsp:txXfrm>
    </dsp:sp>
    <dsp:sp modelId="{0C7CF391-85E5-412B-BBFF-3F4419BAD789}">
      <dsp:nvSpPr>
        <dsp:cNvPr id="0" name=""/>
        <dsp:cNvSpPr/>
      </dsp:nvSpPr>
      <dsp:spPr>
        <a:xfrm>
          <a:off x="3793131" y="468816"/>
          <a:ext cx="1100536" cy="1100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9708F-4294-48C9-B7D6-1063C4DFCA9F}">
      <dsp:nvSpPr>
        <dsp:cNvPr id="0" name=""/>
        <dsp:cNvSpPr/>
      </dsp:nvSpPr>
      <dsp:spPr>
        <a:xfrm>
          <a:off x="3112632" y="2109203"/>
          <a:ext cx="2445637" cy="19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Le prossime sfide includono l’uso esteso di algoritmi di AI per la generazione automatica di modelli FEM da BIM e l’analisi predittiva delle prestazioni.</a:t>
          </a:r>
          <a:endParaRPr lang="en-US" sz="1800" kern="1200" dirty="0"/>
        </a:p>
      </dsp:txBody>
      <dsp:txXfrm>
        <a:off x="3112632" y="2109203"/>
        <a:ext cx="2445637" cy="1957368"/>
      </dsp:txXfrm>
    </dsp:sp>
    <dsp:sp modelId="{13026771-D01C-461F-A269-EAF0E43CFD30}">
      <dsp:nvSpPr>
        <dsp:cNvPr id="0" name=""/>
        <dsp:cNvSpPr/>
      </dsp:nvSpPr>
      <dsp:spPr>
        <a:xfrm>
          <a:off x="6666755" y="468816"/>
          <a:ext cx="1100536" cy="1100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22E89-0E60-45DD-A5DF-19A847C093CB}">
      <dsp:nvSpPr>
        <dsp:cNvPr id="0" name=""/>
        <dsp:cNvSpPr/>
      </dsp:nvSpPr>
      <dsp:spPr>
        <a:xfrm>
          <a:off x="5986256" y="2109203"/>
          <a:ext cx="2445637" cy="195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L’obiettivo è fornire agli ingegneri un ambiente di lavoro integrato, intelligente e aperto agli standard internazionali.</a:t>
          </a:r>
          <a:endParaRPr lang="en-US" sz="1800" kern="1200" dirty="0"/>
        </a:p>
      </dsp:txBody>
      <dsp:txXfrm>
        <a:off x="5986256" y="2109203"/>
        <a:ext cx="2445637" cy="1957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defTabSz="926419" eaLnBrk="0" hangingPunct="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27" y="0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6419" eaLnBrk="0" hangingPunct="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971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defTabSz="926419" eaLnBrk="0" hangingPunct="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27" y="9431971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6419" eaLnBrk="0" hangingPunct="0">
              <a:defRPr sz="1300"/>
            </a:lvl1pPr>
          </a:lstStyle>
          <a:p>
            <a:pPr>
              <a:defRPr/>
            </a:pPr>
            <a:fld id="{24CD9CB3-2543-4AE0-81B6-A540E86FA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533" tIns="46267" rIns="92533" bIns="46267" numCol="1" anchor="ctr" anchorCtr="0" compatLnSpc="1">
            <a:prstTxWarp prst="textNoShape">
              <a:avLst/>
            </a:prstTxWarp>
          </a:bodyPr>
          <a:lstStyle>
            <a:lvl1pPr defTabSz="926419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27" y="0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533" tIns="46267" rIns="92533" bIns="46267" numCol="1" anchor="ctr" anchorCtr="0" compatLnSpc="1">
            <a:prstTxWarp prst="textNoShape">
              <a:avLst/>
            </a:prstTxWarp>
          </a:bodyPr>
          <a:lstStyle>
            <a:lvl1pPr algn="r" defTabSz="926419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8813" y="746125"/>
            <a:ext cx="54832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15196"/>
            <a:ext cx="4983694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971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533" tIns="46267" rIns="92533" bIns="46267" numCol="1" anchor="b" anchorCtr="0" compatLnSpc="1">
            <a:prstTxWarp prst="textNoShape">
              <a:avLst/>
            </a:prstTxWarp>
          </a:bodyPr>
          <a:lstStyle>
            <a:lvl1pPr defTabSz="926419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27" y="9431971"/>
            <a:ext cx="2944549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6419" eaLnBrk="0" hangingPunct="0">
              <a:defRPr sz="1300"/>
            </a:lvl1pPr>
          </a:lstStyle>
          <a:p>
            <a:pPr>
              <a:defRPr/>
            </a:pPr>
            <a:fld id="{FACF51BB-DB8D-4805-9F4B-333DE89462C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8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4962" algn="l" defTabSz="9139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54" algn="l" defTabSz="9139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43" algn="l" defTabSz="9139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36" algn="l" defTabSz="9139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248785"/>
            <a:ext cx="9067800" cy="155169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100"/>
            <a:ext cx="7467600" cy="1849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3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E381-FBAC-954C-BC7B-4884F7A9EBDF}" type="datetimeFigureOut">
              <a:t>20/11/2025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6709483"/>
            <a:ext cx="2489200" cy="385410"/>
          </a:xfrm>
          <a:prstGeom prst="rect">
            <a:avLst/>
          </a:prstGeom>
        </p:spPr>
        <p:txBody>
          <a:bodyPr/>
          <a:lstStyle/>
          <a:p>
            <a:fld id="{341F3F83-ECFD-C94F-BEB0-39AF87A73DC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9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55" y="482600"/>
            <a:ext cx="8597019" cy="1012664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89" y="1675283"/>
            <a:ext cx="5400675" cy="45113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225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963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9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815" y="1675281"/>
            <a:ext cx="3440707" cy="4511383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09D3-2B67-483D-BE37-43D993F442C4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9A7FA3-19AA-E65C-D863-5680729E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6184F1B-196D-892E-C58C-C35A4965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0E8-7DC1-4188-86A2-327C96BD402F}" type="datetimeFigureOut">
              <a:rPr lang="it-IT" smtClean="0"/>
              <a:t>20/11/2025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8CCFA10-76BB-3CE5-A555-5DD72410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F0C41F6-E1AA-ACBC-22F4-68F71DAD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B3FB-5D36-48A7-A73C-A608FAAB1147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xmlns="" id="{94556B76-4834-E765-5DB2-89A4E82B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927225"/>
            <a:ext cx="9201150" cy="459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690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56" y="0"/>
            <a:ext cx="8597020" cy="1276027"/>
          </a:xfrm>
        </p:spPr>
        <p:txBody>
          <a:bodyPr anchor="b">
            <a:normAutofit/>
          </a:bodyPr>
          <a:lstStyle>
            <a:lvl1pPr>
              <a:defRPr sz="315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6" y="1927049"/>
            <a:ext cx="3646784" cy="45930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50"/>
              </a:spcAft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050"/>
              </a:spcAft>
              <a:defRPr sz="1225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050"/>
              </a:spcAft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050"/>
              </a:spcAft>
              <a:defRPr sz="963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050"/>
              </a:spcAft>
              <a:defRPr sz="9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8B75-0797-44C2-AF0D-A12A9ECF9730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7177A1FD-9FCD-4602-B8C4-CD59B3C47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460" y="6520128"/>
            <a:ext cx="794821" cy="6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56" y="1"/>
            <a:ext cx="8597019" cy="1296682"/>
          </a:xfrm>
        </p:spPr>
        <p:txBody>
          <a:bodyPr anchor="b">
            <a:normAutofit/>
          </a:bodyPr>
          <a:lstStyle>
            <a:lvl1pPr>
              <a:defRPr sz="315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5" y="1927049"/>
            <a:ext cx="4533900" cy="459307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225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963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9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75" y="1927049"/>
            <a:ext cx="4533900" cy="459307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225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963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963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05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715B-7285-4347-895A-2AD52DD237DD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DC62851-ABD9-4E48-AB33-E0AD8ACEE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460" y="6520128"/>
            <a:ext cx="794821" cy="6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73F7DB2-90CC-4C40-A56F-FB0CF3B4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564" y="385763"/>
            <a:ext cx="8525010" cy="139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510FA40-0F7A-4ABC-93E8-78E75B19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425" y="1927225"/>
            <a:ext cx="9201150" cy="459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AD36042-B65E-4B76-A069-8B393DE3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425" y="6708775"/>
            <a:ext cx="2400300" cy="38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80E8-7DC1-4188-86A2-327C96BD402F}" type="datetimeFigureOut">
              <a:rPr lang="it-IT" smtClean="0"/>
              <a:t>20/11/2025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EB70D8C-1EE4-42CE-A2C8-11CA4D4CB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33775" y="6708775"/>
            <a:ext cx="3600450" cy="38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F49C9D-24FA-46E0-989E-2A3BE8A8F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4275" y="6708775"/>
            <a:ext cx="2400300" cy="38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B3FB-5D36-48A7-A73C-A608FAAB114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D5A661A-4549-0863-023D-BD790AC5E3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4" y="415145"/>
            <a:ext cx="1260140" cy="12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918" r:id="rId2"/>
    <p:sldLayoutId id="2147483922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 hidden="1">
            <a:extLst>
              <a:ext uri="{FF2B5EF4-FFF2-40B4-BE49-F238E27FC236}">
                <a16:creationId xmlns:a16="http://schemas.microsoft.com/office/drawing/2014/main" xmlns="" id="{DFDD159E-EAAE-A2AE-3B4D-CD30B74A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6200" y="6512866"/>
            <a:ext cx="2489200" cy="393231"/>
          </a:xfr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it-IT" smtClean="0"/>
              <a:pPr>
                <a:spcAft>
                  <a:spcPts val="600"/>
                </a:spcAft>
              </a:pPr>
              <a:t>0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12" y="393344"/>
            <a:ext cx="2052228" cy="20389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9" y="441342"/>
            <a:ext cx="7605841" cy="5086370"/>
          </a:xfrm>
          <a:prstGeom prst="rect">
            <a:avLst/>
          </a:prstGeom>
        </p:spPr>
      </p:pic>
      <p:sp>
        <p:nvSpPr>
          <p:cNvPr id="9" name="Google Shape;34;p7">
            <a:extLst>
              <a:ext uri="{FF2B5EF4-FFF2-40B4-BE49-F238E27FC236}">
                <a16:creationId xmlns:a16="http://schemas.microsoft.com/office/drawing/2014/main" xmlns="" id="{C472A275-D29A-AB90-D295-530CF4E18B41}"/>
              </a:ext>
            </a:extLst>
          </p:cNvPr>
          <p:cNvSpPr txBox="1">
            <a:spLocks/>
          </p:cNvSpPr>
          <p:nvPr/>
        </p:nvSpPr>
        <p:spPr>
          <a:xfrm>
            <a:off x="249110" y="5527712"/>
            <a:ext cx="936936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800100" eaLnBrk="1" latinLnBrk="0" hangingPunct="1">
              <a:lnSpc>
                <a:spcPct val="140000"/>
              </a:lnSpc>
              <a:spcBef>
                <a:spcPts val="525"/>
              </a:spcBef>
              <a:buFont typeface="Arial" panose="020B0604020202020204" pitchFamily="34" charset="0"/>
              <a:buNone/>
              <a:defRPr sz="2700" b="1">
                <a:solidFill>
                  <a:srgbClr val="D24726"/>
                </a:solidFill>
                <a:latin typeface="+mj-lt"/>
                <a:cs typeface="+mn-cs"/>
              </a:defRPr>
            </a:lvl1pPr>
            <a:lvl2pPr marL="400050" indent="0" algn="ctr" defTabSz="80010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750">
                <a:latin typeface="+mn-lt"/>
                <a:cs typeface="+mn-cs"/>
              </a:defRPr>
            </a:lvl2pPr>
            <a:lvl3pPr marL="800100" indent="0" algn="ctr" defTabSz="80010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575">
                <a:latin typeface="+mn-lt"/>
                <a:cs typeface="+mn-cs"/>
              </a:defRPr>
            </a:lvl3pPr>
            <a:lvl4pPr marL="1200150" indent="0" algn="ctr" defTabSz="80010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00">
                <a:latin typeface="+mn-lt"/>
                <a:cs typeface="+mn-cs"/>
              </a:defRPr>
            </a:lvl4pPr>
            <a:lvl5pPr marL="1600200" indent="0" algn="ctr" defTabSz="80010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00">
                <a:latin typeface="+mn-lt"/>
                <a:cs typeface="+mn-cs"/>
              </a:defRPr>
            </a:lvl5pPr>
            <a:lvl6pPr marL="2000250" indent="0" algn="ctr" defTabSz="8001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00">
                <a:latin typeface="+mn-lt"/>
                <a:cs typeface="+mn-cs"/>
              </a:defRPr>
            </a:lvl6pPr>
            <a:lvl7pPr marL="2400300" indent="0" algn="ctr" defTabSz="8001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00">
                <a:latin typeface="+mn-lt"/>
                <a:cs typeface="+mn-cs"/>
              </a:defRPr>
            </a:lvl7pPr>
            <a:lvl8pPr marL="2800350" indent="0" algn="ctr" defTabSz="8001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00">
                <a:latin typeface="+mn-lt"/>
                <a:cs typeface="+mn-cs"/>
              </a:defRPr>
            </a:lvl8pPr>
            <a:lvl9pPr marL="3200400" indent="0" algn="ctr" defTabSz="8001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00">
                <a:latin typeface="+mn-lt"/>
                <a:cs typeface="+mn-cs"/>
              </a:defRPr>
            </a:lvl9pPr>
          </a:lstStyle>
          <a:p>
            <a:endParaRPr lang="it-IT" sz="1200" dirty="0">
              <a:solidFill>
                <a:srgbClr val="C00000"/>
              </a:solidFill>
            </a:endParaRPr>
          </a:p>
          <a:p>
            <a:r>
              <a:rPr lang="it-IT" sz="1200" dirty="0">
                <a:solidFill>
                  <a:srgbClr val="C00000"/>
                </a:solidFill>
                <a:latin typeface="Montserrat Medium"/>
              </a:rPr>
              <a:t>Focus tematico Value Chain INNOVA CHM del </a:t>
            </a:r>
            <a:r>
              <a:rPr lang="it-IT" sz="1200" dirty="0" err="1">
                <a:solidFill>
                  <a:srgbClr val="C00000"/>
                </a:solidFill>
                <a:latin typeface="Montserrat Medium"/>
              </a:rPr>
              <a:t>Clust</a:t>
            </a:r>
            <a:r>
              <a:rPr lang="it-IT" sz="1200" dirty="0">
                <a:solidFill>
                  <a:srgbClr val="C00000"/>
                </a:solidFill>
                <a:latin typeface="Montserrat Medium"/>
              </a:rPr>
              <a:t>- ER </a:t>
            </a:r>
            <a:r>
              <a:rPr lang="it-IT" sz="1200" dirty="0" err="1">
                <a:solidFill>
                  <a:srgbClr val="C00000"/>
                </a:solidFill>
                <a:latin typeface="Montserrat Medium"/>
              </a:rPr>
              <a:t>Build</a:t>
            </a:r>
            <a:r>
              <a:rPr lang="it-IT" sz="1200" dirty="0">
                <a:solidFill>
                  <a:srgbClr val="C00000"/>
                </a:solidFill>
                <a:latin typeface="Montserrat Medium"/>
              </a:rPr>
              <a:t> di RE-R</a:t>
            </a:r>
          </a:p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Montserrat Medium"/>
              </a:rPr>
              <a:t>Monumenti</a:t>
            </a:r>
            <a:r>
              <a:rPr lang="it-IT" sz="1200" b="0" dirty="0">
                <a:solidFill>
                  <a:schemeClr val="bg1">
                    <a:lumMod val="65000"/>
                  </a:schemeClr>
                </a:solidFill>
                <a:latin typeface="Montserrat Medium"/>
              </a:rPr>
              <a:t>: la Pubblica Amministrazione e l’innovazione digitale  tra documentazione, progetto e gestione.</a:t>
            </a:r>
          </a:p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Montserrat Medium"/>
              </a:rPr>
              <a:t>La Ricerca della Qualità</a:t>
            </a:r>
            <a:r>
              <a:rPr lang="it-IT" sz="1200" b="0" dirty="0">
                <a:solidFill>
                  <a:schemeClr val="bg1">
                    <a:lumMod val="65000"/>
                  </a:schemeClr>
                </a:solidFill>
                <a:latin typeface="Montserrat Medium"/>
              </a:rPr>
              <a:t>: innovazione di processo e di prodotto nella filiera delle costruzioni tra </a:t>
            </a:r>
            <a:r>
              <a:rPr lang="it-IT" sz="1200" b="0" dirty="0" err="1">
                <a:solidFill>
                  <a:schemeClr val="bg1">
                    <a:lumMod val="65000"/>
                  </a:schemeClr>
                </a:solidFill>
                <a:latin typeface="Montserrat Medium"/>
              </a:rPr>
              <a:t>blockchain</a:t>
            </a:r>
            <a:r>
              <a:rPr lang="it-IT" sz="1200" b="0" dirty="0">
                <a:solidFill>
                  <a:schemeClr val="bg1">
                    <a:lumMod val="65000"/>
                  </a:schemeClr>
                </a:solidFill>
                <a:latin typeface="Montserrat Medium"/>
              </a:rPr>
              <a:t> e intelligenza artificiale.</a:t>
            </a:r>
            <a:r>
              <a:rPr lang="it-IT" sz="1200" dirty="0">
                <a:solidFill>
                  <a:schemeClr val="bg1"/>
                </a:solidFill>
                <a:latin typeface="Montserrat Medium"/>
              </a:rPr>
              <a:t>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142312" y="2674685"/>
            <a:ext cx="1962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600" b="1" dirty="0">
                <a:solidFill>
                  <a:srgbClr val="C00000"/>
                </a:solidFill>
                <a:latin typeface="Montserrat Medium"/>
              </a:rPr>
              <a:t>19 novembre 2025</a:t>
            </a:r>
          </a:p>
          <a:p>
            <a:pPr algn="r"/>
            <a:r>
              <a:rPr lang="it-IT" sz="1600" b="1" dirty="0">
                <a:solidFill>
                  <a:srgbClr val="C00000"/>
                </a:solidFill>
                <a:latin typeface="Montserrat Medium"/>
              </a:rPr>
              <a:t>  h. 15.00 - 18.00</a:t>
            </a:r>
          </a:p>
        </p:txBody>
      </p:sp>
    </p:spTree>
    <p:extLst>
      <p:ext uri="{BB962C8B-B14F-4D97-AF65-F5344CB8AC3E}">
        <p14:creationId xmlns:p14="http://schemas.microsoft.com/office/powerpoint/2010/main" val="45100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D6A874-58A1-75BA-6736-62262562C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530783-550E-DC6F-7E1B-FF30E16B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689" y="3619500"/>
            <a:ext cx="7178622" cy="38004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111" dirty="0"/>
              <a:t>Ing. Gennj Venturini</a:t>
            </a:r>
          </a:p>
        </p:txBody>
      </p:sp>
      <p:pic>
        <p:nvPicPr>
          <p:cNvPr id="5" name="Immagine 4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E2B515DF-010F-4038-60DB-1B2A2C2B9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74" y="4181927"/>
            <a:ext cx="2280253" cy="8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EDDA1E6-96F3-795F-2010-47D9E0D31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48785"/>
            <a:ext cx="10668000" cy="1551693"/>
          </a:xfrm>
        </p:spPr>
        <p:txBody>
          <a:bodyPr/>
          <a:lstStyle/>
          <a:p>
            <a:r>
              <a:rPr lang="it-IT" b="1" dirty="0"/>
              <a:t>L’impegno di 2S.I. nel progetto AIM-</a:t>
            </a:r>
            <a:r>
              <a:rPr lang="it-IT" b="1" dirty="0" err="1"/>
              <a:t>eBIM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D966B55-4318-10C7-44AF-F212BF9B1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111" dirty="0"/>
              <a:t>Innovazione, BIM e Intelligenza Artificiale per la digitalizzazione dell’ingegneria strutturale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DFABA7-3029-9ED5-56C3-B155D6493004}"/>
              </a:ext>
            </a:extLst>
          </p:cNvPr>
          <p:cNvSpPr txBox="1"/>
          <p:nvPr/>
        </p:nvSpPr>
        <p:spPr>
          <a:xfrm>
            <a:off x="2934944" y="6253689"/>
            <a:ext cx="4798108" cy="270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61" dirty="0"/>
              <a:t>Ing. Gennj Venturini – Responsabile marketing 2S.I. – venturini@2si.it</a:t>
            </a:r>
          </a:p>
        </p:txBody>
      </p:sp>
      <p:pic>
        <p:nvPicPr>
          <p:cNvPr id="5" name="Immagine 4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B9E8F45B-F520-BEF8-2023-85A10367B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72" y="5256196"/>
            <a:ext cx="2280253" cy="8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956" dirty="0"/>
              <a:t>Chi è 2S.I.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xmlns="" id="{A93C14D1-AF27-D00D-4A78-F817626EF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5248" y="1553647"/>
            <a:ext cx="492722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2C4F80C-0516-3C4A-8A2C-D723D5E1C58A}"/>
              </a:ext>
            </a:extLst>
          </p:cNvPr>
          <p:cNvSpPr txBox="1"/>
          <p:nvPr/>
        </p:nvSpPr>
        <p:spPr>
          <a:xfrm>
            <a:off x="2921000" y="3427169"/>
            <a:ext cx="4826000" cy="270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161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F50FCD12-BA7E-2B30-1940-7F95E382B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1294"/>
              </p:ext>
            </p:extLst>
          </p:nvPr>
        </p:nvGraphicFramePr>
        <p:xfrm>
          <a:off x="773493" y="1395575"/>
          <a:ext cx="4813511" cy="428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956" dirty="0"/>
              <a:t>Ruolo di 2S.I. nel progetto AIM-</a:t>
            </a:r>
            <a:r>
              <a:rPr lang="it-IT" sz="2956" dirty="0" err="1"/>
              <a:t>eBIM</a:t>
            </a:r>
            <a:endParaRPr lang="it-IT" sz="2956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06533BD-1101-5D8C-B672-2DED8D64037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80381910"/>
              </p:ext>
            </p:extLst>
          </p:nvPr>
        </p:nvGraphicFramePr>
        <p:xfrm>
          <a:off x="509464" y="1027212"/>
          <a:ext cx="9721080" cy="453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8F75271-41A7-4815-FC23-FF296A0A7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204" y="4627612"/>
            <a:ext cx="1995600" cy="1980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80" y="1711288"/>
            <a:ext cx="3175442" cy="684075"/>
          </a:xfrm>
        </p:spPr>
        <p:txBody>
          <a:bodyPr wrap="square" anchor="b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956" dirty="0"/>
              <a:t>Dal BIM al FEM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8369109C-7792-A967-F0B9-B748D55B3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597775"/>
              </p:ext>
            </p:extLst>
          </p:nvPr>
        </p:nvGraphicFramePr>
        <p:xfrm>
          <a:off x="4281664" y="1339248"/>
          <a:ext cx="5308809" cy="494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truttura di copertura in IFC, completa di armature per l’analisi FEM.">
            <a:extLst>
              <a:ext uri="{FF2B5EF4-FFF2-40B4-BE49-F238E27FC236}">
                <a16:creationId xmlns:a16="http://schemas.microsoft.com/office/drawing/2014/main" xmlns="" id="{99BDC11F-7DDB-160F-5732-C5847D38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3835524"/>
            <a:ext cx="3349990" cy="16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560" y="807188"/>
            <a:ext cx="8303840" cy="881912"/>
          </a:xfrm>
        </p:spPr>
        <p:txBody>
          <a:bodyPr wrap="square" anchor="ctr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956" dirty="0"/>
              <a:t>Implementazioni BIM nei software 2S.I.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30C8B67-770A-F6B6-232F-4676BEABD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97759"/>
              </p:ext>
            </p:extLst>
          </p:nvPr>
        </p:nvGraphicFramePr>
        <p:xfrm>
          <a:off x="990600" y="1689100"/>
          <a:ext cx="8686800" cy="453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572" y="841432"/>
            <a:ext cx="8195828" cy="654963"/>
          </a:xfrm>
        </p:spPr>
        <p:txBody>
          <a:bodyPr wrap="square" anchor="ctr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745"/>
              <a:t>Intelligenza Artificiale e la sinergia con </a:t>
            </a:r>
            <a:r>
              <a:rPr lang="it-IT" sz="2745" err="1"/>
              <a:t>Rocscience</a:t>
            </a:r>
            <a:endParaRPr lang="it-IT" sz="2745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391F681-7ADA-4EF8-F63A-36B306AAA0D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25510" y="1689101"/>
          <a:ext cx="8751890" cy="4777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06" y="1603276"/>
            <a:ext cx="3175442" cy="1226608"/>
          </a:xfrm>
        </p:spPr>
        <p:txBody>
          <a:bodyPr wrap="square" anchor="b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956" dirty="0" err="1"/>
              <a:t>RSInsight</a:t>
            </a:r>
            <a:r>
              <a:rPr lang="it-IT" sz="2956" dirty="0"/>
              <a:t> in sintesi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9FDC7EB-8FB0-3663-6F87-9C171028F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27651"/>
              </p:ext>
            </p:extLst>
          </p:nvPr>
        </p:nvGraphicFramePr>
        <p:xfrm>
          <a:off x="3965848" y="883197"/>
          <a:ext cx="6004667" cy="535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868850E-6BAC-4BB8-DFD3-5F555AE44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90" y="3601934"/>
            <a:ext cx="1960791" cy="1265307"/>
          </a:xfrm>
          <a:prstGeom prst="rect">
            <a:avLst/>
          </a:prstGeom>
        </p:spPr>
      </p:pic>
      <p:pic>
        <p:nvPicPr>
          <p:cNvPr id="1028" name="Picture 4" descr="Source image 2">
            <a:extLst>
              <a:ext uri="{FF2B5EF4-FFF2-40B4-BE49-F238E27FC236}">
                <a16:creationId xmlns:a16="http://schemas.microsoft.com/office/drawing/2014/main" xmlns="" id="{D15ABFAA-0D63-8E49-0241-C8D4E6067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32" y="4142444"/>
            <a:ext cx="1960791" cy="10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rce image 3">
            <a:extLst>
              <a:ext uri="{FF2B5EF4-FFF2-40B4-BE49-F238E27FC236}">
                <a16:creationId xmlns:a16="http://schemas.microsoft.com/office/drawing/2014/main" xmlns="" id="{4C6CE72D-4DC0-25B4-3DFD-35130E0C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34" y="4624427"/>
            <a:ext cx="1873533" cy="12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564" y="807188"/>
            <a:ext cx="8267836" cy="881912"/>
          </a:xfrm>
        </p:spPr>
        <p:txBody>
          <a:bodyPr wrap="square" anchor="ctr">
            <a:normAutofit/>
          </a:bodyPr>
          <a:lstStyle/>
          <a:p>
            <a:pPr>
              <a:defRPr sz="2800" b="1">
                <a:solidFill>
                  <a:srgbClr val="003366"/>
                </a:solidFill>
              </a:defRPr>
            </a:pPr>
            <a:r>
              <a:rPr lang="it-IT" sz="2956" dirty="0"/>
              <a:t>Prospettive future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446480D-7491-6D5E-5533-F9E081AA16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689100"/>
          <a:ext cx="8686800" cy="453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0b1562-dc72-4966-8d98-7353a6344448">
      <UserInfo>
        <DisplayName/>
        <AccountId xsi:nil="true"/>
        <AccountType/>
      </UserInfo>
    </SharedWithUsers>
    <lcf76f155ced4ddcb4097134ff3c332f xmlns="b0b49686-2d8e-4cb5-a4eb-b11223234eb7">
      <Terms xmlns="http://schemas.microsoft.com/office/infopath/2007/PartnerControls"/>
    </lcf76f155ced4ddcb4097134ff3c332f>
    <TaxCatchAll xmlns="ba0b1562-dc72-4966-8d98-7353a63444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14415E2616754B95F3072B6892D697" ma:contentTypeVersion="15" ma:contentTypeDescription="Creare un nuovo documento." ma:contentTypeScope="" ma:versionID="6873a31bf9d6096fdc84c647a4d3797e">
  <xsd:schema xmlns:xsd="http://www.w3.org/2001/XMLSchema" xmlns:xs="http://www.w3.org/2001/XMLSchema" xmlns:p="http://schemas.microsoft.com/office/2006/metadata/properties" xmlns:ns2="b0b49686-2d8e-4cb5-a4eb-b11223234eb7" xmlns:ns3="ba0b1562-dc72-4966-8d98-7353a6344448" targetNamespace="http://schemas.microsoft.com/office/2006/metadata/properties" ma:root="true" ma:fieldsID="348894863cd3c51a692eddc6fb408933" ns2:_="" ns3:_="">
    <xsd:import namespace="b0b49686-2d8e-4cb5-a4eb-b11223234eb7"/>
    <xsd:import namespace="ba0b1562-dc72-4966-8d98-7353a6344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49686-2d8e-4cb5-a4eb-b11223234e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618b3ce6-b9b9-45f6-8700-4177459228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b1562-dc72-4966-8d98-7353a634444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1d5eae1-2783-45e9-a56b-bff7661aa780}" ma:internalName="TaxCatchAll" ma:showField="CatchAllData" ma:web="ba0b1562-dc72-4966-8d98-7353a6344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4839FF-ED39-4C09-8DA4-1C5E2176F18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0b49686-2d8e-4cb5-a4eb-b11223234eb7"/>
    <ds:schemaRef ds:uri="http://purl.org/dc/dcmitype/"/>
    <ds:schemaRef ds:uri="http://schemas.microsoft.com/office/infopath/2007/PartnerControls"/>
    <ds:schemaRef ds:uri="ba0b1562-dc72-4966-8d98-7353a6344448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AD9F33-E4B0-45DF-9CE4-1CA63DCE5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49686-2d8e-4cb5-a4eb-b11223234eb7"/>
    <ds:schemaRef ds:uri="ba0b1562-dc72-4966-8d98-7353a6344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5DFFAB-4D43-4EF6-8A54-244E1AB36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486</Words>
  <Application>Microsoft Office PowerPoint</Application>
  <PresentationFormat>Personalizzato</PresentationFormat>
  <Paragraphs>43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Personalizza struttura</vt:lpstr>
      <vt:lpstr>Presentazione standard di PowerPoint</vt:lpstr>
      <vt:lpstr>L’impegno di 2S.I. nel progetto AIM-eBIM</vt:lpstr>
      <vt:lpstr>Chi è 2S.I.</vt:lpstr>
      <vt:lpstr>Ruolo di 2S.I. nel progetto AIM-eBIM</vt:lpstr>
      <vt:lpstr>Dal BIM al FEM</vt:lpstr>
      <vt:lpstr>Implementazioni BIM nei software 2S.I.</vt:lpstr>
      <vt:lpstr>Intelligenza Artificiale e la sinergia con Rocscience</vt:lpstr>
      <vt:lpstr>RSInsight in sintesi</vt:lpstr>
      <vt:lpstr>Prospettive future</vt:lpstr>
      <vt:lpstr>Grazie per l’attenzione!</vt:lpstr>
    </vt:vector>
  </TitlesOfParts>
  <Company>eridesign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I.C.M.E.</dc:title>
  <dc:creator>Melanie Horvath</dc:creator>
  <cp:lastModifiedBy>Fabio Amoroso</cp:lastModifiedBy>
  <cp:revision>1862</cp:revision>
  <cp:lastPrinted>2025-11-19T11:27:45Z</cp:lastPrinted>
  <dcterms:created xsi:type="dcterms:W3CDTF">2002-02-14T12:26:58Z</dcterms:created>
  <dcterms:modified xsi:type="dcterms:W3CDTF">2025-11-20T20:46:42Z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0x0101007814415E2616754B95F3072B6892D697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